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8" r:id="rId2"/>
    <p:sldId id="259" r:id="rId3"/>
    <p:sldId id="260" r:id="rId4"/>
    <p:sldId id="261" r:id="rId5"/>
    <p:sldId id="262" r:id="rId6"/>
    <p:sldId id="275" r:id="rId7"/>
    <p:sldId id="263" r:id="rId8"/>
    <p:sldId id="264" r:id="rId9"/>
    <p:sldId id="265" r:id="rId10"/>
    <p:sldId id="274" r:id="rId11"/>
    <p:sldId id="266" r:id="rId12"/>
    <p:sldId id="267" r:id="rId13"/>
    <p:sldId id="276" r:id="rId14"/>
    <p:sldId id="268" r:id="rId15"/>
    <p:sldId id="269" r:id="rId16"/>
    <p:sldId id="270" r:id="rId17"/>
    <p:sldId id="271" r:id="rId18"/>
    <p:sldId id="272" r:id="rId19"/>
    <p:sldId id="273" r:id="rId20"/>
    <p:sldId id="277" r:id="rId21"/>
    <p:sldId id="278" r:id="rId22"/>
    <p:sldId id="281" r:id="rId23"/>
    <p:sldId id="279" r:id="rId24"/>
    <p:sldId id="280" r:id="rId25"/>
    <p:sldId id="282" r:id="rId26"/>
    <p:sldId id="283" r:id="rId2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DA21F76B-AD31-4C26-A9B7-99F030EF0EEE}">
          <p14:sldIdLst>
            <p14:sldId id="258"/>
            <p14:sldId id="259"/>
            <p14:sldId id="260"/>
            <p14:sldId id="261"/>
            <p14:sldId id="262"/>
            <p14:sldId id="275"/>
            <p14:sldId id="263"/>
            <p14:sldId id="264"/>
            <p14:sldId id="265"/>
            <p14:sldId id="274"/>
            <p14:sldId id="266"/>
            <p14:sldId id="267"/>
            <p14:sldId id="276"/>
            <p14:sldId id="268"/>
            <p14:sldId id="269"/>
            <p14:sldId id="270"/>
            <p14:sldId id="271"/>
            <p14:sldId id="272"/>
            <p14:sldId id="273"/>
            <p14:sldId id="277"/>
            <p14:sldId id="278"/>
            <p14:sldId id="281"/>
            <p14:sldId id="279"/>
            <p14:sldId id="280"/>
            <p14:sldId id="282"/>
            <p14:sldId id="28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75540" autoAdjust="0"/>
  </p:normalViewPr>
  <p:slideViewPr>
    <p:cSldViewPr showGuides="1">
      <p:cViewPr varScale="1">
        <p:scale>
          <a:sx n="65" d="100"/>
          <a:sy n="65" d="100"/>
        </p:scale>
        <p:origin x="-2040" y="-96"/>
      </p:cViewPr>
      <p:guideLst>
        <p:guide orient="horz" pos="2160"/>
        <p:guide pos="2880"/>
      </p:guideLst>
    </p:cSldViewPr>
  </p:slideViewPr>
  <p:outlineViewPr>
    <p:cViewPr>
      <p:scale>
        <a:sx n="33" d="100"/>
        <a:sy n="33" d="100"/>
      </p:scale>
      <p:origin x="0" y="634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413DDF-3D2C-4928-BE82-0450B50DF0CC}" type="datetimeFigureOut">
              <a:rPr lang="nl-NL" smtClean="0"/>
              <a:t>5-3-2013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A8EB5D-CF18-4BBF-BAD3-9052B1DF1EEE}" type="slidenum">
              <a:rPr lang="nl-NL" smtClean="0"/>
              <a:t>‹nr.›</a:t>
            </a:fld>
            <a:endParaRPr lang="nl-NL"/>
          </a:p>
        </p:txBody>
      </p:sp>
    </p:spTree>
    <p:extLst>
      <p:ext uri="{BB962C8B-B14F-4D97-AF65-F5344CB8AC3E}">
        <p14:creationId xmlns:p14="http://schemas.microsoft.com/office/powerpoint/2010/main" val="3155555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Stap 1:</a:t>
            </a:r>
          </a:p>
          <a:p>
            <a:r>
              <a:rPr lang="nl-NL" sz="1200" kern="1200" dirty="0" smtClean="0">
                <a:solidFill>
                  <a:schemeClr val="tx1"/>
                </a:solidFill>
                <a:effectLst/>
                <a:latin typeface="+mn-lt"/>
                <a:ea typeface="+mn-ea"/>
                <a:cs typeface="+mn-cs"/>
              </a:rPr>
              <a:t>Start </a:t>
            </a:r>
            <a:r>
              <a:rPr lang="nl-NL" sz="1200" kern="1200" dirty="0" err="1" smtClean="0">
                <a:solidFill>
                  <a:schemeClr val="tx1"/>
                </a:solidFill>
                <a:effectLst/>
                <a:latin typeface="+mn-lt"/>
                <a:ea typeface="+mn-ea"/>
                <a:cs typeface="+mn-cs"/>
              </a:rPr>
              <a:t>Protégé</a:t>
            </a:r>
            <a:r>
              <a:rPr lang="nl-NL" sz="1200" kern="1200" dirty="0" smtClean="0">
                <a:solidFill>
                  <a:schemeClr val="tx1"/>
                </a:solidFill>
                <a:effectLst/>
                <a:latin typeface="+mn-lt"/>
                <a:ea typeface="+mn-ea"/>
                <a:cs typeface="+mn-cs"/>
              </a:rPr>
              <a:t>, open het </a:t>
            </a:r>
            <a:r>
              <a:rPr lang="nl-NL" sz="1200" kern="1200" dirty="0" err="1" smtClean="0">
                <a:solidFill>
                  <a:schemeClr val="tx1"/>
                </a:solidFill>
                <a:effectLst/>
                <a:latin typeface="+mn-lt"/>
                <a:ea typeface="+mn-ea"/>
                <a:cs typeface="+mn-cs"/>
              </a:rPr>
              <a:t>VOG.owl</a:t>
            </a:r>
            <a:r>
              <a:rPr lang="nl-NL" sz="1200" kern="1200" dirty="0" smtClean="0">
                <a:solidFill>
                  <a:schemeClr val="tx1"/>
                </a:solidFill>
                <a:effectLst/>
                <a:latin typeface="+mn-lt"/>
                <a:ea typeface="+mn-ea"/>
                <a:cs typeface="+mn-cs"/>
              </a:rPr>
              <a:t> script en zorg dat de Pellet </a:t>
            </a:r>
            <a:r>
              <a:rPr lang="nl-NL" sz="1200" kern="1200" dirty="0" err="1" smtClean="0">
                <a:solidFill>
                  <a:schemeClr val="tx1"/>
                </a:solidFill>
                <a:effectLst/>
                <a:latin typeface="+mn-lt"/>
                <a:ea typeface="+mn-ea"/>
                <a:cs typeface="+mn-cs"/>
              </a:rPr>
              <a:t>reasoner</a:t>
            </a:r>
            <a:r>
              <a:rPr lang="nl-NL" sz="1200" kern="1200" dirty="0" smtClean="0">
                <a:solidFill>
                  <a:schemeClr val="tx1"/>
                </a:solidFill>
                <a:effectLst/>
                <a:latin typeface="+mn-lt"/>
                <a:ea typeface="+mn-ea"/>
                <a:cs typeface="+mn-cs"/>
              </a:rPr>
              <a:t> draait. </a:t>
            </a:r>
          </a:p>
          <a:p>
            <a:r>
              <a:rPr lang="nl-NL" sz="1200" kern="1200" dirty="0" smtClean="0">
                <a:solidFill>
                  <a:schemeClr val="tx1"/>
                </a:solidFill>
                <a:effectLst/>
                <a:latin typeface="+mn-lt"/>
                <a:ea typeface="+mn-ea"/>
                <a:cs typeface="+mn-cs"/>
              </a:rPr>
              <a:t>Ga naar het </a:t>
            </a:r>
            <a:r>
              <a:rPr lang="nl-NL" sz="1200" kern="1200" dirty="0" err="1" smtClean="0">
                <a:solidFill>
                  <a:schemeClr val="tx1"/>
                </a:solidFill>
                <a:effectLst/>
                <a:latin typeface="+mn-lt"/>
                <a:ea typeface="+mn-ea"/>
                <a:cs typeface="+mn-cs"/>
              </a:rPr>
              <a:t>entity</a:t>
            </a:r>
            <a:r>
              <a:rPr lang="nl-NL" sz="1200" kern="1200" dirty="0" smtClean="0">
                <a:solidFill>
                  <a:schemeClr val="tx1"/>
                </a:solidFill>
                <a:effectLst/>
                <a:latin typeface="+mn-lt"/>
                <a:ea typeface="+mn-ea"/>
                <a:cs typeface="+mn-cs"/>
              </a:rPr>
              <a:t> overzicht.</a:t>
            </a: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Stap 2:</a:t>
            </a:r>
          </a:p>
          <a:p>
            <a:r>
              <a:rPr lang="nl-NL" sz="1200" kern="1200" dirty="0" smtClean="0">
                <a:solidFill>
                  <a:schemeClr val="tx1"/>
                </a:solidFill>
                <a:effectLst/>
                <a:latin typeface="+mn-lt"/>
                <a:ea typeface="+mn-ea"/>
                <a:cs typeface="+mn-cs"/>
              </a:rPr>
              <a:t>Ga in de class </a:t>
            </a:r>
            <a:r>
              <a:rPr lang="nl-NL" sz="1200" kern="1200" dirty="0" err="1" smtClean="0">
                <a:solidFill>
                  <a:schemeClr val="tx1"/>
                </a:solidFill>
                <a:effectLst/>
                <a:latin typeface="+mn-lt"/>
                <a:ea typeface="+mn-ea"/>
                <a:cs typeface="+mn-cs"/>
              </a:rPr>
              <a:t>hierarchy</a:t>
            </a:r>
            <a:r>
              <a:rPr lang="nl-NL" sz="1200" kern="1200" dirty="0" smtClean="0">
                <a:solidFill>
                  <a:schemeClr val="tx1"/>
                </a:solidFill>
                <a:effectLst/>
                <a:latin typeface="+mn-lt"/>
                <a:ea typeface="+mn-ea"/>
                <a:cs typeface="+mn-cs"/>
              </a:rPr>
              <a:t> naar “</a:t>
            </a:r>
            <a:r>
              <a:rPr lang="nl-NL" sz="1200" kern="1200" dirty="0" err="1" smtClean="0">
                <a:solidFill>
                  <a:schemeClr val="tx1"/>
                </a:solidFill>
                <a:effectLst/>
                <a:latin typeface="+mn-lt"/>
                <a:ea typeface="+mn-ea"/>
                <a:cs typeface="+mn-cs"/>
              </a:rPr>
              <a:t>GemeentelijkeAanvraag</a:t>
            </a:r>
            <a:r>
              <a:rPr lang="nl-NL" sz="1200" kern="1200" dirty="0" smtClean="0">
                <a:solidFill>
                  <a:schemeClr val="tx1"/>
                </a:solidFill>
                <a:effectLst/>
                <a:latin typeface="+mn-lt"/>
                <a:ea typeface="+mn-ea"/>
                <a:cs typeface="+mn-cs"/>
              </a:rPr>
              <a:t>”</a:t>
            </a:r>
            <a:endParaRPr lang="nl-NL" dirty="0"/>
          </a:p>
        </p:txBody>
      </p:sp>
      <p:sp>
        <p:nvSpPr>
          <p:cNvPr id="4" name="Tijdelijke aanduiding voor dianummer 3"/>
          <p:cNvSpPr>
            <a:spLocks noGrp="1"/>
          </p:cNvSpPr>
          <p:nvPr>
            <p:ph type="sldNum" sz="quarter" idx="10"/>
          </p:nvPr>
        </p:nvSpPr>
        <p:spPr/>
        <p:txBody>
          <a:bodyPr/>
          <a:lstStyle/>
          <a:p>
            <a:fld id="{5FA8EB5D-CF18-4BBF-BAD3-9052B1DF1EEE}" type="slidenum">
              <a:rPr lang="nl-NL" smtClean="0"/>
              <a:t>2</a:t>
            </a:fld>
            <a:endParaRPr lang="nl-NL"/>
          </a:p>
        </p:txBody>
      </p:sp>
    </p:spTree>
    <p:extLst>
      <p:ext uri="{BB962C8B-B14F-4D97-AF65-F5344CB8AC3E}">
        <p14:creationId xmlns:p14="http://schemas.microsoft.com/office/powerpoint/2010/main" val="37379428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Controleer onder Types of deze aanvraag ook van het type “</a:t>
            </a:r>
            <a:r>
              <a:rPr lang="nl-NL" sz="1200" kern="1200" dirty="0" err="1" smtClean="0">
                <a:solidFill>
                  <a:schemeClr val="tx1"/>
                </a:solidFill>
                <a:effectLst/>
                <a:latin typeface="+mn-lt"/>
                <a:ea typeface="+mn-ea"/>
                <a:cs typeface="+mn-cs"/>
              </a:rPr>
              <a:t>AanvraagWoonachtigInGemeenteVanAanvraag</a:t>
            </a:r>
            <a:r>
              <a:rPr lang="nl-NL" sz="1200" kern="1200" dirty="0" smtClean="0">
                <a:solidFill>
                  <a:schemeClr val="tx1"/>
                </a:solidFill>
                <a:effectLst/>
                <a:latin typeface="+mn-lt"/>
                <a:ea typeface="+mn-ea"/>
                <a:cs typeface="+mn-cs"/>
              </a:rPr>
              <a:t>” is.</a:t>
            </a:r>
          </a:p>
          <a:p>
            <a:r>
              <a:rPr lang="nl-NL" sz="1200" kern="1200" dirty="0" smtClean="0">
                <a:solidFill>
                  <a:schemeClr val="tx1"/>
                </a:solidFill>
                <a:effectLst/>
                <a:latin typeface="+mn-lt"/>
                <a:ea typeface="+mn-ea"/>
                <a:cs typeface="+mn-cs"/>
              </a:rPr>
              <a:t>Dit zou niet het geval moeten zijn omdat de aanvrager is ingeschreven in Veere en de aanvraag is gedaan in Noorderveld.</a:t>
            </a:r>
          </a:p>
          <a:p>
            <a:endParaRPr lang="nl-NL" dirty="0"/>
          </a:p>
        </p:txBody>
      </p:sp>
      <p:sp>
        <p:nvSpPr>
          <p:cNvPr id="4" name="Tijdelijke aanduiding voor dianummer 3"/>
          <p:cNvSpPr>
            <a:spLocks noGrp="1"/>
          </p:cNvSpPr>
          <p:nvPr>
            <p:ph type="sldNum" sz="quarter" idx="10"/>
          </p:nvPr>
        </p:nvSpPr>
        <p:spPr/>
        <p:txBody>
          <a:bodyPr/>
          <a:lstStyle/>
          <a:p>
            <a:fld id="{5FA8EB5D-CF18-4BBF-BAD3-9052B1DF1EEE}" type="slidenum">
              <a:rPr lang="nl-NL" smtClean="0"/>
              <a:t>11</a:t>
            </a:fld>
            <a:endParaRPr lang="nl-NL"/>
          </a:p>
        </p:txBody>
      </p:sp>
    </p:spTree>
    <p:extLst>
      <p:ext uri="{BB962C8B-B14F-4D97-AF65-F5344CB8AC3E}">
        <p14:creationId xmlns:p14="http://schemas.microsoft.com/office/powerpoint/2010/main" val="1931992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Let hier op het verschil in de regels, bij SWRL is het mogelijk om de datum mee te nemen in de bepaling of iemand staat ingeschreven in een gemeente. Aanvragen die zijn gedaan voordat iemand in die gemeente kwam wonen zullen in dit geval dus afgewezen worden.</a:t>
            </a:r>
          </a:p>
          <a:p>
            <a:endParaRPr lang="nl-NL" dirty="0"/>
          </a:p>
        </p:txBody>
      </p:sp>
      <p:sp>
        <p:nvSpPr>
          <p:cNvPr id="4" name="Tijdelijke aanduiding voor dianummer 3"/>
          <p:cNvSpPr>
            <a:spLocks noGrp="1"/>
          </p:cNvSpPr>
          <p:nvPr>
            <p:ph type="sldNum" sz="quarter" idx="10"/>
          </p:nvPr>
        </p:nvSpPr>
        <p:spPr/>
        <p:txBody>
          <a:bodyPr/>
          <a:lstStyle/>
          <a:p>
            <a:fld id="{5FA8EB5D-CF18-4BBF-BAD3-9052B1DF1EEE}" type="slidenum">
              <a:rPr lang="nl-NL" smtClean="0"/>
              <a:t>12</a:t>
            </a:fld>
            <a:endParaRPr lang="nl-NL"/>
          </a:p>
        </p:txBody>
      </p:sp>
    </p:spTree>
    <p:extLst>
      <p:ext uri="{BB962C8B-B14F-4D97-AF65-F5344CB8AC3E}">
        <p14:creationId xmlns:p14="http://schemas.microsoft.com/office/powerpoint/2010/main" val="2704482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Start </a:t>
            </a:r>
            <a:r>
              <a:rPr lang="nl-NL" sz="1200" kern="1200" dirty="0" err="1" smtClean="0">
                <a:solidFill>
                  <a:schemeClr val="tx1"/>
                </a:solidFill>
                <a:effectLst/>
                <a:latin typeface="+mn-lt"/>
                <a:ea typeface="+mn-ea"/>
                <a:cs typeface="+mn-cs"/>
              </a:rPr>
              <a:t>Protégé</a:t>
            </a:r>
            <a:r>
              <a:rPr lang="nl-NL" sz="1200" kern="1200" dirty="0" smtClean="0">
                <a:solidFill>
                  <a:schemeClr val="tx1"/>
                </a:solidFill>
                <a:effectLst/>
                <a:latin typeface="+mn-lt"/>
                <a:ea typeface="+mn-ea"/>
                <a:cs typeface="+mn-cs"/>
              </a:rPr>
              <a:t>, open het </a:t>
            </a:r>
            <a:r>
              <a:rPr lang="nl-NL" sz="1200" kern="1200" dirty="0" err="1" smtClean="0">
                <a:solidFill>
                  <a:schemeClr val="tx1"/>
                </a:solidFill>
                <a:effectLst/>
                <a:latin typeface="+mn-lt"/>
                <a:ea typeface="+mn-ea"/>
                <a:cs typeface="+mn-cs"/>
              </a:rPr>
              <a:t>VOG.owl</a:t>
            </a:r>
            <a:r>
              <a:rPr lang="nl-NL" sz="1200" kern="1200" dirty="0" smtClean="0">
                <a:solidFill>
                  <a:schemeClr val="tx1"/>
                </a:solidFill>
                <a:effectLst/>
                <a:latin typeface="+mn-lt"/>
                <a:ea typeface="+mn-ea"/>
                <a:cs typeface="+mn-cs"/>
              </a:rPr>
              <a:t> script en zorg dat de Pellet </a:t>
            </a:r>
            <a:r>
              <a:rPr lang="nl-NL" sz="1200" kern="1200" dirty="0" err="1" smtClean="0">
                <a:solidFill>
                  <a:schemeClr val="tx1"/>
                </a:solidFill>
                <a:effectLst/>
                <a:latin typeface="+mn-lt"/>
                <a:ea typeface="+mn-ea"/>
                <a:cs typeface="+mn-cs"/>
              </a:rPr>
              <a:t>reasoner</a:t>
            </a:r>
            <a:r>
              <a:rPr lang="nl-NL" sz="1200" kern="1200" dirty="0" smtClean="0">
                <a:solidFill>
                  <a:schemeClr val="tx1"/>
                </a:solidFill>
                <a:effectLst/>
                <a:latin typeface="+mn-lt"/>
                <a:ea typeface="+mn-ea"/>
                <a:cs typeface="+mn-cs"/>
              </a:rPr>
              <a:t> draait. </a:t>
            </a:r>
          </a:p>
          <a:p>
            <a:r>
              <a:rPr lang="nl-NL" sz="1200" kern="1200" dirty="0" smtClean="0">
                <a:solidFill>
                  <a:schemeClr val="tx1"/>
                </a:solidFill>
                <a:effectLst/>
                <a:latin typeface="+mn-lt"/>
                <a:ea typeface="+mn-ea"/>
                <a:cs typeface="+mn-cs"/>
              </a:rPr>
              <a:t>Ga naar het </a:t>
            </a:r>
            <a:r>
              <a:rPr lang="nl-NL" sz="1200" kern="1200" dirty="0" err="1" smtClean="0">
                <a:solidFill>
                  <a:schemeClr val="tx1"/>
                </a:solidFill>
                <a:effectLst/>
                <a:latin typeface="+mn-lt"/>
                <a:ea typeface="+mn-ea"/>
                <a:cs typeface="+mn-cs"/>
              </a:rPr>
              <a:t>entity</a:t>
            </a:r>
            <a:r>
              <a:rPr lang="nl-NL" sz="1200" kern="1200" dirty="0" smtClean="0">
                <a:solidFill>
                  <a:schemeClr val="tx1"/>
                </a:solidFill>
                <a:effectLst/>
                <a:latin typeface="+mn-lt"/>
                <a:ea typeface="+mn-ea"/>
                <a:cs typeface="+mn-cs"/>
              </a:rPr>
              <a:t> overzicht.</a:t>
            </a:r>
          </a:p>
          <a:p>
            <a:endParaRPr lang="nl-NL" sz="1200" kern="1200" dirty="0" smtClean="0">
              <a:solidFill>
                <a:schemeClr val="tx1"/>
              </a:solidFill>
              <a:effectLst/>
              <a:latin typeface="+mn-lt"/>
              <a:ea typeface="+mn-ea"/>
              <a:cs typeface="+mn-cs"/>
            </a:endParaRPr>
          </a:p>
          <a:p>
            <a:r>
              <a:rPr lang="nl-NL" sz="1200" kern="1200" dirty="0" smtClean="0">
                <a:solidFill>
                  <a:schemeClr val="tx1"/>
                </a:solidFill>
                <a:effectLst/>
                <a:latin typeface="+mn-lt"/>
                <a:ea typeface="+mn-ea"/>
                <a:cs typeface="+mn-cs"/>
              </a:rPr>
              <a:t>Ga in de class </a:t>
            </a:r>
            <a:r>
              <a:rPr lang="nl-NL" sz="1200" kern="1200" dirty="0" err="1" smtClean="0">
                <a:solidFill>
                  <a:schemeClr val="tx1"/>
                </a:solidFill>
                <a:effectLst/>
                <a:latin typeface="+mn-lt"/>
                <a:ea typeface="+mn-ea"/>
                <a:cs typeface="+mn-cs"/>
              </a:rPr>
              <a:t>hierarchy</a:t>
            </a:r>
            <a:r>
              <a:rPr lang="nl-NL" sz="1200" kern="1200" dirty="0" smtClean="0">
                <a:solidFill>
                  <a:schemeClr val="tx1"/>
                </a:solidFill>
                <a:effectLst/>
                <a:latin typeface="+mn-lt"/>
                <a:ea typeface="+mn-ea"/>
                <a:cs typeface="+mn-cs"/>
              </a:rPr>
              <a:t> naar “</a:t>
            </a:r>
            <a:r>
              <a:rPr lang="nl-NL" sz="1200" kern="1200" dirty="0" err="1" smtClean="0">
                <a:solidFill>
                  <a:schemeClr val="tx1"/>
                </a:solidFill>
                <a:effectLst/>
                <a:latin typeface="+mn-lt"/>
                <a:ea typeface="+mn-ea"/>
                <a:cs typeface="+mn-cs"/>
              </a:rPr>
              <a:t>GemeentelijkeAanvraag</a:t>
            </a:r>
            <a:r>
              <a:rPr lang="nl-NL" sz="1200" kern="1200" dirty="0" smtClean="0">
                <a:solidFill>
                  <a:schemeClr val="tx1"/>
                </a:solidFill>
                <a:effectLst/>
                <a:latin typeface="+mn-lt"/>
                <a:ea typeface="+mn-ea"/>
                <a:cs typeface="+mn-cs"/>
              </a:rPr>
              <a:t>”</a:t>
            </a:r>
          </a:p>
          <a:p>
            <a:r>
              <a:rPr lang="nl-NL" sz="1200" kern="1200" dirty="0" smtClean="0">
                <a:solidFill>
                  <a:schemeClr val="tx1"/>
                </a:solidFill>
                <a:effectLst/>
                <a:latin typeface="+mn-lt"/>
                <a:ea typeface="+mn-ea"/>
                <a:cs typeface="+mn-cs"/>
              </a:rPr>
              <a:t>(sessie en inlog logica e.d. is geen onderdeel van de ontologie)</a:t>
            </a:r>
            <a:endParaRPr lang="nl-NL" dirty="0"/>
          </a:p>
        </p:txBody>
      </p:sp>
      <p:sp>
        <p:nvSpPr>
          <p:cNvPr id="4" name="Tijdelijke aanduiding voor dianummer 3"/>
          <p:cNvSpPr>
            <a:spLocks noGrp="1"/>
          </p:cNvSpPr>
          <p:nvPr>
            <p:ph type="sldNum" sz="quarter" idx="10"/>
          </p:nvPr>
        </p:nvSpPr>
        <p:spPr/>
        <p:txBody>
          <a:bodyPr/>
          <a:lstStyle/>
          <a:p>
            <a:fld id="{5FA8EB5D-CF18-4BBF-BAD3-9052B1DF1EEE}" type="slidenum">
              <a:rPr lang="nl-NL" smtClean="0"/>
              <a:t>14</a:t>
            </a:fld>
            <a:endParaRPr lang="nl-NL"/>
          </a:p>
        </p:txBody>
      </p:sp>
    </p:spTree>
    <p:extLst>
      <p:ext uri="{BB962C8B-B14F-4D97-AF65-F5344CB8AC3E}">
        <p14:creationId xmlns:p14="http://schemas.microsoft.com/office/powerpoint/2010/main" val="32475227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Controleer of hier de juiste ambtenaar is ingevuld:</a:t>
            </a:r>
          </a:p>
          <a:p>
            <a:pPr lvl="1"/>
            <a:r>
              <a:rPr lang="nl-NL" sz="1200" kern="1200" dirty="0" err="1" smtClean="0">
                <a:solidFill>
                  <a:schemeClr val="tx1"/>
                </a:solidFill>
                <a:effectLst/>
                <a:latin typeface="+mn-lt"/>
                <a:ea typeface="+mn-ea"/>
                <a:cs typeface="+mn-cs"/>
              </a:rPr>
              <a:t>AmbtenaarUserId</a:t>
            </a:r>
            <a:r>
              <a:rPr lang="nl-NL" sz="1200" kern="1200" dirty="0" smtClean="0">
                <a:solidFill>
                  <a:schemeClr val="tx1"/>
                </a:solidFill>
                <a:effectLst/>
                <a:latin typeface="+mn-lt"/>
                <a:ea typeface="+mn-ea"/>
                <a:cs typeface="+mn-cs"/>
              </a:rPr>
              <a:t> = roden</a:t>
            </a:r>
          </a:p>
          <a:p>
            <a:pPr lvl="1"/>
            <a:r>
              <a:rPr lang="nl-NL" sz="1200" kern="1200" dirty="0" err="1" smtClean="0">
                <a:solidFill>
                  <a:schemeClr val="tx1"/>
                </a:solidFill>
                <a:effectLst/>
                <a:latin typeface="+mn-lt"/>
                <a:ea typeface="+mn-ea"/>
                <a:cs typeface="+mn-cs"/>
              </a:rPr>
              <a:t>AmbtenaarPassword</a:t>
            </a:r>
            <a:r>
              <a:rPr lang="nl-NL" sz="1200" kern="1200" dirty="0" smtClean="0">
                <a:solidFill>
                  <a:schemeClr val="tx1"/>
                </a:solidFill>
                <a:effectLst/>
                <a:latin typeface="+mn-lt"/>
                <a:ea typeface="+mn-ea"/>
                <a:cs typeface="+mn-cs"/>
              </a:rPr>
              <a:t> = *****</a:t>
            </a:r>
          </a:p>
          <a:p>
            <a:endParaRPr lang="nl-NL" dirty="0"/>
          </a:p>
        </p:txBody>
      </p:sp>
      <p:sp>
        <p:nvSpPr>
          <p:cNvPr id="4" name="Tijdelijke aanduiding voor dianummer 3"/>
          <p:cNvSpPr>
            <a:spLocks noGrp="1"/>
          </p:cNvSpPr>
          <p:nvPr>
            <p:ph type="sldNum" sz="quarter" idx="10"/>
          </p:nvPr>
        </p:nvSpPr>
        <p:spPr/>
        <p:txBody>
          <a:bodyPr/>
          <a:lstStyle/>
          <a:p>
            <a:fld id="{5FA8EB5D-CF18-4BBF-BAD3-9052B1DF1EEE}" type="slidenum">
              <a:rPr lang="nl-NL" smtClean="0"/>
              <a:t>16</a:t>
            </a:fld>
            <a:endParaRPr lang="nl-NL"/>
          </a:p>
        </p:txBody>
      </p:sp>
    </p:spTree>
    <p:extLst>
      <p:ext uri="{BB962C8B-B14F-4D97-AF65-F5344CB8AC3E}">
        <p14:creationId xmlns:p14="http://schemas.microsoft.com/office/powerpoint/2010/main" val="14158396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Controleer na </a:t>
            </a:r>
            <a:r>
              <a:rPr lang="nl-NL" sz="1200" kern="1200" dirty="0" err="1" smtClean="0">
                <a:solidFill>
                  <a:schemeClr val="tx1"/>
                </a:solidFill>
                <a:effectLst/>
                <a:latin typeface="+mn-lt"/>
                <a:ea typeface="+mn-ea"/>
                <a:cs typeface="+mn-cs"/>
              </a:rPr>
              <a:t>reasoning</a:t>
            </a:r>
            <a:r>
              <a:rPr lang="nl-NL" sz="1200" kern="1200" dirty="0" smtClean="0">
                <a:solidFill>
                  <a:schemeClr val="tx1"/>
                </a:solidFill>
                <a:effectLst/>
                <a:latin typeface="+mn-lt"/>
                <a:ea typeface="+mn-ea"/>
                <a:cs typeface="+mn-cs"/>
              </a:rPr>
              <a:t> of de identiteit van de ambtenaar is vastgesteld (objectproperty “</a:t>
            </a:r>
            <a:r>
              <a:rPr lang="nl-NL" sz="1200" kern="1200" dirty="0" err="1" smtClean="0">
                <a:solidFill>
                  <a:schemeClr val="tx1"/>
                </a:solidFill>
                <a:effectLst/>
                <a:latin typeface="+mn-lt"/>
                <a:ea typeface="+mn-ea"/>
                <a:cs typeface="+mn-cs"/>
              </a:rPr>
              <a:t>BehandelendAmbtenaar</a:t>
            </a:r>
            <a:r>
              <a:rPr lang="nl-NL" sz="1200" kern="1200" dirty="0" smtClean="0">
                <a:solidFill>
                  <a:schemeClr val="tx1"/>
                </a:solidFill>
                <a:effectLst/>
                <a:latin typeface="+mn-lt"/>
                <a:ea typeface="+mn-ea"/>
                <a:cs typeface="+mn-cs"/>
              </a:rPr>
              <a:t>” is gevuld).</a:t>
            </a:r>
          </a:p>
          <a:p>
            <a:endParaRPr lang="nl-NL" dirty="0"/>
          </a:p>
        </p:txBody>
      </p:sp>
      <p:sp>
        <p:nvSpPr>
          <p:cNvPr id="4" name="Tijdelijke aanduiding voor dianummer 3"/>
          <p:cNvSpPr>
            <a:spLocks noGrp="1"/>
          </p:cNvSpPr>
          <p:nvPr>
            <p:ph type="sldNum" sz="quarter" idx="10"/>
          </p:nvPr>
        </p:nvSpPr>
        <p:spPr/>
        <p:txBody>
          <a:bodyPr/>
          <a:lstStyle/>
          <a:p>
            <a:fld id="{5FA8EB5D-CF18-4BBF-BAD3-9052B1DF1EEE}" type="slidenum">
              <a:rPr lang="nl-NL" smtClean="0"/>
              <a:t>17</a:t>
            </a:fld>
            <a:endParaRPr lang="nl-NL"/>
          </a:p>
        </p:txBody>
      </p:sp>
    </p:spTree>
    <p:extLst>
      <p:ext uri="{BB962C8B-B14F-4D97-AF65-F5344CB8AC3E}">
        <p14:creationId xmlns:p14="http://schemas.microsoft.com/office/powerpoint/2010/main" val="12548285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Ga naar de bijbehorende VOG-aanvraag (via objectproperty “</a:t>
            </a:r>
            <a:r>
              <a:rPr lang="nl-NL" sz="1200" kern="1200" dirty="0" err="1" smtClean="0">
                <a:solidFill>
                  <a:schemeClr val="tx1"/>
                </a:solidFill>
                <a:effectLst/>
                <a:latin typeface="+mn-lt"/>
                <a:ea typeface="+mn-ea"/>
                <a:cs typeface="+mn-cs"/>
              </a:rPr>
              <a:t>BijbehorendeAanvraag</a:t>
            </a:r>
            <a:r>
              <a:rPr lang="nl-NL" sz="1200" kern="1200" dirty="0" smtClean="0">
                <a:solidFill>
                  <a:schemeClr val="tx1"/>
                </a:solidFill>
                <a:effectLst/>
                <a:latin typeface="+mn-lt"/>
                <a:ea typeface="+mn-ea"/>
                <a:cs typeface="+mn-cs"/>
              </a:rPr>
              <a:t>”).</a:t>
            </a:r>
          </a:p>
          <a:p>
            <a:endParaRPr lang="nl-NL" dirty="0"/>
          </a:p>
        </p:txBody>
      </p:sp>
      <p:sp>
        <p:nvSpPr>
          <p:cNvPr id="4" name="Tijdelijke aanduiding voor dianummer 3"/>
          <p:cNvSpPr>
            <a:spLocks noGrp="1"/>
          </p:cNvSpPr>
          <p:nvPr>
            <p:ph type="sldNum" sz="quarter" idx="10"/>
          </p:nvPr>
        </p:nvSpPr>
        <p:spPr/>
        <p:txBody>
          <a:bodyPr/>
          <a:lstStyle/>
          <a:p>
            <a:fld id="{5FA8EB5D-CF18-4BBF-BAD3-9052B1DF1EEE}" type="slidenum">
              <a:rPr lang="nl-NL" smtClean="0"/>
              <a:t>18</a:t>
            </a:fld>
            <a:endParaRPr lang="nl-NL"/>
          </a:p>
        </p:txBody>
      </p:sp>
    </p:spTree>
    <p:extLst>
      <p:ext uri="{BB962C8B-B14F-4D97-AF65-F5344CB8AC3E}">
        <p14:creationId xmlns:p14="http://schemas.microsoft.com/office/powerpoint/2010/main" val="2658618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Controleer of hier de juiste identiteitsgegeven staan ingevuld:</a:t>
            </a:r>
          </a:p>
          <a:p>
            <a:pPr lvl="1"/>
            <a:r>
              <a:rPr lang="nl-NL" sz="1200" kern="1200" dirty="0" err="1" smtClean="0">
                <a:solidFill>
                  <a:schemeClr val="tx1"/>
                </a:solidFill>
                <a:effectLst/>
                <a:latin typeface="+mn-lt"/>
                <a:ea typeface="+mn-ea"/>
                <a:cs typeface="+mn-cs"/>
              </a:rPr>
              <a:t>HeeftAanvraagIdentificatiemiddelSoort</a:t>
            </a:r>
            <a:r>
              <a:rPr lang="nl-NL" sz="1200" kern="1200" dirty="0" smtClean="0">
                <a:solidFill>
                  <a:schemeClr val="tx1"/>
                </a:solidFill>
                <a:effectLst/>
                <a:latin typeface="+mn-lt"/>
                <a:ea typeface="+mn-ea"/>
                <a:cs typeface="+mn-cs"/>
              </a:rPr>
              <a:t> = Rijbewijs</a:t>
            </a:r>
          </a:p>
          <a:p>
            <a:pPr lvl="1"/>
            <a:r>
              <a:rPr lang="nl-NL" sz="1200" kern="1200" dirty="0" err="1" smtClean="0">
                <a:solidFill>
                  <a:schemeClr val="tx1"/>
                </a:solidFill>
                <a:effectLst/>
                <a:latin typeface="+mn-lt"/>
                <a:ea typeface="+mn-ea"/>
                <a:cs typeface="+mn-cs"/>
              </a:rPr>
              <a:t>IdentificatieMiddelenNummer</a:t>
            </a:r>
            <a:r>
              <a:rPr lang="nl-NL" sz="1200" kern="1200" dirty="0" smtClean="0">
                <a:solidFill>
                  <a:schemeClr val="tx1"/>
                </a:solidFill>
                <a:effectLst/>
                <a:latin typeface="+mn-lt"/>
                <a:ea typeface="+mn-ea"/>
                <a:cs typeface="+mn-cs"/>
              </a:rPr>
              <a:t> = RDW678214</a:t>
            </a:r>
          </a:p>
          <a:p>
            <a:endParaRPr lang="nl-NL" dirty="0"/>
          </a:p>
        </p:txBody>
      </p:sp>
      <p:sp>
        <p:nvSpPr>
          <p:cNvPr id="4" name="Tijdelijke aanduiding voor dianummer 3"/>
          <p:cNvSpPr>
            <a:spLocks noGrp="1"/>
          </p:cNvSpPr>
          <p:nvPr>
            <p:ph type="sldNum" sz="quarter" idx="10"/>
          </p:nvPr>
        </p:nvSpPr>
        <p:spPr/>
        <p:txBody>
          <a:bodyPr/>
          <a:lstStyle/>
          <a:p>
            <a:fld id="{5FA8EB5D-CF18-4BBF-BAD3-9052B1DF1EEE}" type="slidenum">
              <a:rPr lang="nl-NL" smtClean="0"/>
              <a:t>19</a:t>
            </a:fld>
            <a:endParaRPr lang="nl-NL"/>
          </a:p>
        </p:txBody>
      </p:sp>
    </p:spTree>
    <p:extLst>
      <p:ext uri="{BB962C8B-B14F-4D97-AF65-F5344CB8AC3E}">
        <p14:creationId xmlns:p14="http://schemas.microsoft.com/office/powerpoint/2010/main" val="13833490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Controleer na </a:t>
            </a:r>
            <a:r>
              <a:rPr lang="nl-NL" sz="1200" kern="1200" dirty="0" err="1" smtClean="0">
                <a:solidFill>
                  <a:schemeClr val="tx1"/>
                </a:solidFill>
                <a:effectLst/>
                <a:latin typeface="+mn-lt"/>
                <a:ea typeface="+mn-ea"/>
                <a:cs typeface="+mn-cs"/>
              </a:rPr>
              <a:t>reasoning</a:t>
            </a:r>
            <a:r>
              <a:rPr lang="nl-NL" sz="1200" kern="1200" dirty="0" smtClean="0">
                <a:solidFill>
                  <a:schemeClr val="tx1"/>
                </a:solidFill>
                <a:effectLst/>
                <a:latin typeface="+mn-lt"/>
                <a:ea typeface="+mn-ea"/>
                <a:cs typeface="+mn-cs"/>
              </a:rPr>
              <a:t> of de identiteit van de aanvrager is vastgesteld (objectproperty “Aanvrager” is gevuld).</a:t>
            </a:r>
            <a:endParaRPr lang="nl-NL" sz="120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5FA8EB5D-CF18-4BBF-BAD3-9052B1DF1EEE}" type="slidenum">
              <a:rPr lang="nl-NL" smtClean="0"/>
              <a:t>20</a:t>
            </a:fld>
            <a:endParaRPr lang="nl-NL"/>
          </a:p>
        </p:txBody>
      </p:sp>
    </p:spTree>
    <p:extLst>
      <p:ext uri="{BB962C8B-B14F-4D97-AF65-F5344CB8AC3E}">
        <p14:creationId xmlns:p14="http://schemas.microsoft.com/office/powerpoint/2010/main" val="21277342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Details zijn van te voren al ingevuld in deze aanvraag.</a:t>
            </a:r>
          </a:p>
          <a:p>
            <a:r>
              <a:rPr lang="nl-NL" sz="1200" kern="1200" dirty="0" smtClean="0">
                <a:solidFill>
                  <a:schemeClr val="tx1"/>
                </a:solidFill>
                <a:effectLst/>
                <a:latin typeface="+mn-lt"/>
                <a:ea typeface="+mn-ea"/>
                <a:cs typeface="+mn-cs"/>
              </a:rPr>
              <a:t>Controleer of bij de gemeentelijke aanvraag de “</a:t>
            </a:r>
            <a:r>
              <a:rPr lang="nl-NL" sz="1200" kern="1200" dirty="0" err="1" smtClean="0">
                <a:solidFill>
                  <a:schemeClr val="tx1"/>
                </a:solidFill>
                <a:effectLst/>
                <a:latin typeface="+mn-lt"/>
                <a:ea typeface="+mn-ea"/>
                <a:cs typeface="+mn-cs"/>
              </a:rPr>
              <a:t>AmbtenaarOndertekening</a:t>
            </a:r>
            <a:r>
              <a:rPr lang="nl-NL" sz="1200" kern="1200" dirty="0" smtClean="0">
                <a:solidFill>
                  <a:schemeClr val="tx1"/>
                </a:solidFill>
                <a:effectLst/>
                <a:latin typeface="+mn-lt"/>
                <a:ea typeface="+mn-ea"/>
                <a:cs typeface="+mn-cs"/>
              </a:rPr>
              <a:t>” via de </a:t>
            </a:r>
            <a:r>
              <a:rPr lang="nl-NL" sz="1200" kern="1200" dirty="0" err="1" smtClean="0">
                <a:solidFill>
                  <a:schemeClr val="tx1"/>
                </a:solidFill>
                <a:effectLst/>
                <a:latin typeface="+mn-lt"/>
                <a:ea typeface="+mn-ea"/>
                <a:cs typeface="+mn-cs"/>
              </a:rPr>
              <a:t>reasoner</a:t>
            </a:r>
            <a:r>
              <a:rPr lang="nl-NL" sz="1200" kern="1200" dirty="0" smtClean="0">
                <a:solidFill>
                  <a:schemeClr val="tx1"/>
                </a:solidFill>
                <a:effectLst/>
                <a:latin typeface="+mn-lt"/>
                <a:ea typeface="+mn-ea"/>
                <a:cs typeface="+mn-cs"/>
              </a:rPr>
              <a:t> is gevuld. </a:t>
            </a:r>
            <a:endParaRPr lang="nl-NL" dirty="0"/>
          </a:p>
        </p:txBody>
      </p:sp>
      <p:sp>
        <p:nvSpPr>
          <p:cNvPr id="4" name="Tijdelijke aanduiding voor dianummer 3"/>
          <p:cNvSpPr>
            <a:spLocks noGrp="1"/>
          </p:cNvSpPr>
          <p:nvPr>
            <p:ph type="sldNum" sz="quarter" idx="10"/>
          </p:nvPr>
        </p:nvSpPr>
        <p:spPr/>
        <p:txBody>
          <a:bodyPr/>
          <a:lstStyle/>
          <a:p>
            <a:fld id="{5FA8EB5D-CF18-4BBF-BAD3-9052B1DF1EEE}" type="slidenum">
              <a:rPr lang="nl-NL" smtClean="0"/>
              <a:t>21</a:t>
            </a:fld>
            <a:endParaRPr lang="nl-NL"/>
          </a:p>
        </p:txBody>
      </p:sp>
    </p:spTree>
    <p:extLst>
      <p:ext uri="{BB962C8B-B14F-4D97-AF65-F5344CB8AC3E}">
        <p14:creationId xmlns:p14="http://schemas.microsoft.com/office/powerpoint/2010/main" val="3854230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Controleer de dataproperty op de gemeentelijke aanvraag “</a:t>
            </a:r>
            <a:r>
              <a:rPr lang="nl-NL" sz="1200" kern="1200" dirty="0" err="1" smtClean="0">
                <a:solidFill>
                  <a:schemeClr val="tx1"/>
                </a:solidFill>
                <a:effectLst/>
                <a:latin typeface="+mn-lt"/>
                <a:ea typeface="+mn-ea"/>
                <a:cs typeface="+mn-cs"/>
              </a:rPr>
              <a:t>IsBehandelendAmbtenaarHetzelfdeAlsDeOndertekenaar</a:t>
            </a:r>
            <a:r>
              <a:rPr lang="nl-NL" sz="1200" kern="1200" dirty="0" smtClean="0">
                <a:solidFill>
                  <a:schemeClr val="tx1"/>
                </a:solidFill>
                <a:effectLst/>
                <a:latin typeface="+mn-lt"/>
                <a:ea typeface="+mn-ea"/>
                <a:cs typeface="+mn-cs"/>
              </a:rPr>
              <a:t>” is gevuld met “True”. Dit betekent dat de behandelaar en degene die de aanvraag heeft ondertekend dezelfde persoon zijn.</a:t>
            </a:r>
            <a:endParaRPr lang="nl-NL" dirty="0"/>
          </a:p>
        </p:txBody>
      </p:sp>
      <p:sp>
        <p:nvSpPr>
          <p:cNvPr id="4" name="Tijdelijke aanduiding voor dianummer 3"/>
          <p:cNvSpPr>
            <a:spLocks noGrp="1"/>
          </p:cNvSpPr>
          <p:nvPr>
            <p:ph type="sldNum" sz="quarter" idx="10"/>
          </p:nvPr>
        </p:nvSpPr>
        <p:spPr/>
        <p:txBody>
          <a:bodyPr/>
          <a:lstStyle/>
          <a:p>
            <a:fld id="{5FA8EB5D-CF18-4BBF-BAD3-9052B1DF1EEE}" type="slidenum">
              <a:rPr lang="nl-NL" smtClean="0"/>
              <a:t>23</a:t>
            </a:fld>
            <a:endParaRPr lang="nl-NL"/>
          </a:p>
        </p:txBody>
      </p:sp>
    </p:spTree>
    <p:extLst>
      <p:ext uri="{BB962C8B-B14F-4D97-AF65-F5344CB8AC3E}">
        <p14:creationId xmlns:p14="http://schemas.microsoft.com/office/powerpoint/2010/main" val="554713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kern="1200" dirty="0" smtClean="0">
                <a:solidFill>
                  <a:schemeClr val="tx1"/>
                </a:solidFill>
                <a:effectLst/>
                <a:latin typeface="+mn-lt"/>
                <a:ea typeface="+mn-ea"/>
                <a:cs typeface="+mn-cs"/>
              </a:rPr>
              <a:t>Stap 3</a:t>
            </a:r>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Kies hier de bestaande member “NV-VOG-123”.</a:t>
            </a:r>
          </a:p>
          <a:p>
            <a:endParaRPr lang="nl-NL" dirty="0"/>
          </a:p>
        </p:txBody>
      </p:sp>
      <p:sp>
        <p:nvSpPr>
          <p:cNvPr id="4" name="Tijdelijke aanduiding voor dianummer 3"/>
          <p:cNvSpPr>
            <a:spLocks noGrp="1"/>
          </p:cNvSpPr>
          <p:nvPr>
            <p:ph type="sldNum" sz="quarter" idx="10"/>
          </p:nvPr>
        </p:nvSpPr>
        <p:spPr/>
        <p:txBody>
          <a:bodyPr/>
          <a:lstStyle/>
          <a:p>
            <a:fld id="{5FA8EB5D-CF18-4BBF-BAD3-9052B1DF1EEE}" type="slidenum">
              <a:rPr lang="nl-NL" smtClean="0"/>
              <a:t>3</a:t>
            </a:fld>
            <a:endParaRPr lang="nl-NL"/>
          </a:p>
        </p:txBody>
      </p:sp>
    </p:spTree>
    <p:extLst>
      <p:ext uri="{BB962C8B-B14F-4D97-AF65-F5344CB8AC3E}">
        <p14:creationId xmlns:p14="http://schemas.microsoft.com/office/powerpoint/2010/main" val="33212185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Controleer onder Types of deze aanvraag ook van het type “</a:t>
            </a:r>
            <a:r>
              <a:rPr lang="nl-NL" sz="1200" kern="1200" dirty="0" err="1" smtClean="0">
                <a:solidFill>
                  <a:schemeClr val="tx1"/>
                </a:solidFill>
                <a:effectLst/>
                <a:latin typeface="+mn-lt"/>
                <a:ea typeface="+mn-ea"/>
                <a:cs typeface="+mn-cs"/>
              </a:rPr>
              <a:t>AanvraagAutomatischGoedgekeurd</a:t>
            </a:r>
            <a:r>
              <a:rPr lang="nl-NL" sz="1200" kern="1200" dirty="0" smtClean="0">
                <a:solidFill>
                  <a:schemeClr val="tx1"/>
                </a:solidFill>
                <a:effectLst/>
                <a:latin typeface="+mn-lt"/>
                <a:ea typeface="+mn-ea"/>
                <a:cs typeface="+mn-cs"/>
              </a:rPr>
              <a:t>” is.</a:t>
            </a:r>
          </a:p>
          <a:p>
            <a:endParaRPr lang="nl-NL" dirty="0"/>
          </a:p>
        </p:txBody>
      </p:sp>
      <p:sp>
        <p:nvSpPr>
          <p:cNvPr id="4" name="Tijdelijke aanduiding voor dianummer 3"/>
          <p:cNvSpPr>
            <a:spLocks noGrp="1"/>
          </p:cNvSpPr>
          <p:nvPr>
            <p:ph type="sldNum" sz="quarter" idx="10"/>
          </p:nvPr>
        </p:nvSpPr>
        <p:spPr/>
        <p:txBody>
          <a:bodyPr/>
          <a:lstStyle/>
          <a:p>
            <a:fld id="{5FA8EB5D-CF18-4BBF-BAD3-9052B1DF1EEE}" type="slidenum">
              <a:rPr lang="nl-NL" smtClean="0"/>
              <a:t>25</a:t>
            </a:fld>
            <a:endParaRPr lang="nl-NL"/>
          </a:p>
        </p:txBody>
      </p:sp>
    </p:spTree>
    <p:extLst>
      <p:ext uri="{BB962C8B-B14F-4D97-AF65-F5344CB8AC3E}">
        <p14:creationId xmlns:p14="http://schemas.microsoft.com/office/powerpoint/2010/main" val="23123207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Dit is omdat deze aanvraag voldoet aan alle (in deze demo opgenomen) criteria, namelijk:</a:t>
            </a:r>
          </a:p>
          <a:p>
            <a:pPr lvl="0"/>
            <a:r>
              <a:rPr lang="nl-NL" sz="1200" kern="1200" dirty="0" smtClean="0">
                <a:solidFill>
                  <a:schemeClr val="tx1"/>
                </a:solidFill>
                <a:effectLst/>
                <a:latin typeface="+mn-lt"/>
                <a:ea typeface="+mn-ea"/>
                <a:cs typeface="+mn-cs"/>
              </a:rPr>
              <a:t>Er is sprake van een geldig identificatiemiddel</a:t>
            </a:r>
          </a:p>
          <a:p>
            <a:pPr lvl="0"/>
            <a:r>
              <a:rPr lang="nl-NL" sz="1200" kern="1200" dirty="0" smtClean="0">
                <a:solidFill>
                  <a:schemeClr val="tx1"/>
                </a:solidFill>
                <a:effectLst/>
                <a:latin typeface="+mn-lt"/>
                <a:ea typeface="+mn-ea"/>
                <a:cs typeface="+mn-cs"/>
              </a:rPr>
              <a:t>De leges zijn betaald</a:t>
            </a:r>
          </a:p>
          <a:p>
            <a:pPr lvl="0"/>
            <a:r>
              <a:rPr lang="nl-NL" sz="1200" kern="1200" dirty="0" smtClean="0">
                <a:solidFill>
                  <a:schemeClr val="tx1"/>
                </a:solidFill>
                <a:effectLst/>
                <a:latin typeface="+mn-lt"/>
                <a:ea typeface="+mn-ea"/>
                <a:cs typeface="+mn-cs"/>
              </a:rPr>
              <a:t>De aanvrager is woonachtig in de gemeente van aanvraag</a:t>
            </a:r>
          </a:p>
          <a:p>
            <a:pPr lvl="0"/>
            <a:r>
              <a:rPr lang="nl-NL" sz="1200" kern="1200" smtClean="0">
                <a:solidFill>
                  <a:schemeClr val="tx1"/>
                </a:solidFill>
                <a:effectLst/>
                <a:latin typeface="+mn-lt"/>
                <a:ea typeface="+mn-ea"/>
                <a:cs typeface="+mn-cs"/>
              </a:rPr>
              <a:t>De aanvrager heeft geen strafblad</a:t>
            </a:r>
          </a:p>
          <a:p>
            <a:endParaRPr lang="nl-NL"/>
          </a:p>
        </p:txBody>
      </p:sp>
      <p:sp>
        <p:nvSpPr>
          <p:cNvPr id="4" name="Tijdelijke aanduiding voor dianummer 3"/>
          <p:cNvSpPr>
            <a:spLocks noGrp="1"/>
          </p:cNvSpPr>
          <p:nvPr>
            <p:ph type="sldNum" sz="quarter" idx="10"/>
          </p:nvPr>
        </p:nvSpPr>
        <p:spPr/>
        <p:txBody>
          <a:bodyPr/>
          <a:lstStyle/>
          <a:p>
            <a:fld id="{5FA8EB5D-CF18-4BBF-BAD3-9052B1DF1EEE}" type="slidenum">
              <a:rPr lang="nl-NL" smtClean="0"/>
              <a:t>26</a:t>
            </a:fld>
            <a:endParaRPr lang="nl-NL"/>
          </a:p>
        </p:txBody>
      </p:sp>
    </p:spTree>
    <p:extLst>
      <p:ext uri="{BB962C8B-B14F-4D97-AF65-F5344CB8AC3E}">
        <p14:creationId xmlns:p14="http://schemas.microsoft.com/office/powerpoint/2010/main" val="1601752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Controleer of hier de juiste ambtenaar is ingevuld:</a:t>
            </a:r>
          </a:p>
          <a:p>
            <a:pPr lvl="1"/>
            <a:r>
              <a:rPr lang="nl-NL" sz="1200" kern="1200" dirty="0" err="1" smtClean="0">
                <a:solidFill>
                  <a:schemeClr val="tx1"/>
                </a:solidFill>
                <a:effectLst/>
                <a:latin typeface="+mn-lt"/>
                <a:ea typeface="+mn-ea"/>
                <a:cs typeface="+mn-cs"/>
              </a:rPr>
              <a:t>AmbtenaarUserId</a:t>
            </a:r>
            <a:r>
              <a:rPr lang="nl-NL" sz="1200" kern="1200" dirty="0" smtClean="0">
                <a:solidFill>
                  <a:schemeClr val="tx1"/>
                </a:solidFill>
                <a:effectLst/>
                <a:latin typeface="+mn-lt"/>
                <a:ea typeface="+mn-ea"/>
                <a:cs typeface="+mn-cs"/>
              </a:rPr>
              <a:t> = roden</a:t>
            </a:r>
          </a:p>
          <a:p>
            <a:pPr lvl="1"/>
            <a:r>
              <a:rPr lang="nl-NL" sz="1200" kern="1200" dirty="0" err="1" smtClean="0">
                <a:solidFill>
                  <a:schemeClr val="tx1"/>
                </a:solidFill>
                <a:effectLst/>
                <a:latin typeface="+mn-lt"/>
                <a:ea typeface="+mn-ea"/>
                <a:cs typeface="+mn-cs"/>
              </a:rPr>
              <a:t>AmbtenaarPassword</a:t>
            </a:r>
            <a:r>
              <a:rPr lang="nl-NL" sz="1200" kern="1200" dirty="0" smtClean="0">
                <a:solidFill>
                  <a:schemeClr val="tx1"/>
                </a:solidFill>
                <a:effectLst/>
                <a:latin typeface="+mn-lt"/>
                <a:ea typeface="+mn-ea"/>
                <a:cs typeface="+mn-cs"/>
              </a:rPr>
              <a:t> = *****</a:t>
            </a:r>
          </a:p>
          <a:p>
            <a:endParaRPr lang="nl-NL" dirty="0"/>
          </a:p>
        </p:txBody>
      </p:sp>
      <p:sp>
        <p:nvSpPr>
          <p:cNvPr id="4" name="Tijdelijke aanduiding voor dianummer 3"/>
          <p:cNvSpPr>
            <a:spLocks noGrp="1"/>
          </p:cNvSpPr>
          <p:nvPr>
            <p:ph type="sldNum" sz="quarter" idx="10"/>
          </p:nvPr>
        </p:nvSpPr>
        <p:spPr/>
        <p:txBody>
          <a:bodyPr/>
          <a:lstStyle/>
          <a:p>
            <a:fld id="{5FA8EB5D-CF18-4BBF-BAD3-9052B1DF1EEE}" type="slidenum">
              <a:rPr lang="nl-NL" smtClean="0"/>
              <a:t>4</a:t>
            </a:fld>
            <a:endParaRPr lang="nl-NL"/>
          </a:p>
        </p:txBody>
      </p:sp>
    </p:spTree>
    <p:extLst>
      <p:ext uri="{BB962C8B-B14F-4D97-AF65-F5344CB8AC3E}">
        <p14:creationId xmlns:p14="http://schemas.microsoft.com/office/powerpoint/2010/main" val="3267522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Controleer na </a:t>
            </a:r>
            <a:r>
              <a:rPr lang="nl-NL" sz="1200" kern="1200" dirty="0" err="1" smtClean="0">
                <a:solidFill>
                  <a:schemeClr val="tx1"/>
                </a:solidFill>
                <a:effectLst/>
                <a:latin typeface="+mn-lt"/>
                <a:ea typeface="+mn-ea"/>
                <a:cs typeface="+mn-cs"/>
              </a:rPr>
              <a:t>reasoning</a:t>
            </a:r>
            <a:r>
              <a:rPr lang="nl-NL" sz="1200" kern="1200" dirty="0" smtClean="0">
                <a:solidFill>
                  <a:schemeClr val="tx1"/>
                </a:solidFill>
                <a:effectLst/>
                <a:latin typeface="+mn-lt"/>
                <a:ea typeface="+mn-ea"/>
                <a:cs typeface="+mn-cs"/>
              </a:rPr>
              <a:t> of de identiteit van de ambtenaar is vastgesteld (objectproperty “</a:t>
            </a:r>
            <a:r>
              <a:rPr lang="nl-NL" sz="1200" kern="1200" dirty="0" err="1" smtClean="0">
                <a:solidFill>
                  <a:schemeClr val="tx1"/>
                </a:solidFill>
                <a:effectLst/>
                <a:latin typeface="+mn-lt"/>
                <a:ea typeface="+mn-ea"/>
                <a:cs typeface="+mn-cs"/>
              </a:rPr>
              <a:t>BehandelendAmbtenaar</a:t>
            </a:r>
            <a:r>
              <a:rPr lang="nl-NL" sz="1200" kern="1200" dirty="0" smtClean="0">
                <a:solidFill>
                  <a:schemeClr val="tx1"/>
                </a:solidFill>
                <a:effectLst/>
                <a:latin typeface="+mn-lt"/>
                <a:ea typeface="+mn-ea"/>
                <a:cs typeface="+mn-cs"/>
              </a:rPr>
              <a:t>” is gevuld).</a:t>
            </a:r>
          </a:p>
          <a:p>
            <a:endParaRPr lang="nl-NL" dirty="0"/>
          </a:p>
        </p:txBody>
      </p:sp>
      <p:sp>
        <p:nvSpPr>
          <p:cNvPr id="4" name="Tijdelijke aanduiding voor dianummer 3"/>
          <p:cNvSpPr>
            <a:spLocks noGrp="1"/>
          </p:cNvSpPr>
          <p:nvPr>
            <p:ph type="sldNum" sz="quarter" idx="10"/>
          </p:nvPr>
        </p:nvSpPr>
        <p:spPr/>
        <p:txBody>
          <a:bodyPr/>
          <a:lstStyle/>
          <a:p>
            <a:fld id="{5FA8EB5D-CF18-4BBF-BAD3-9052B1DF1EEE}" type="slidenum">
              <a:rPr lang="nl-NL" smtClean="0"/>
              <a:t>5</a:t>
            </a:fld>
            <a:endParaRPr lang="nl-NL"/>
          </a:p>
        </p:txBody>
      </p:sp>
    </p:spTree>
    <p:extLst>
      <p:ext uri="{BB962C8B-B14F-4D97-AF65-F5344CB8AC3E}">
        <p14:creationId xmlns:p14="http://schemas.microsoft.com/office/powerpoint/2010/main" val="3901158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Controleer na </a:t>
            </a:r>
            <a:r>
              <a:rPr lang="nl-NL" sz="1200" kern="1200" dirty="0" err="1" smtClean="0">
                <a:solidFill>
                  <a:schemeClr val="tx1"/>
                </a:solidFill>
                <a:effectLst/>
                <a:latin typeface="+mn-lt"/>
                <a:ea typeface="+mn-ea"/>
                <a:cs typeface="+mn-cs"/>
              </a:rPr>
              <a:t>reasoning</a:t>
            </a:r>
            <a:r>
              <a:rPr lang="nl-NL" sz="1200" kern="1200" dirty="0" smtClean="0">
                <a:solidFill>
                  <a:schemeClr val="tx1"/>
                </a:solidFill>
                <a:effectLst/>
                <a:latin typeface="+mn-lt"/>
                <a:ea typeface="+mn-ea"/>
                <a:cs typeface="+mn-cs"/>
              </a:rPr>
              <a:t> of de identiteit van de ambtenaar is vastgesteld (objectproperty “</a:t>
            </a:r>
            <a:r>
              <a:rPr lang="nl-NL" sz="1200" kern="1200" dirty="0" err="1" smtClean="0">
                <a:solidFill>
                  <a:schemeClr val="tx1"/>
                </a:solidFill>
                <a:effectLst/>
                <a:latin typeface="+mn-lt"/>
                <a:ea typeface="+mn-ea"/>
                <a:cs typeface="+mn-cs"/>
              </a:rPr>
              <a:t>BehandelendAmbtenaar</a:t>
            </a:r>
            <a:r>
              <a:rPr lang="nl-NL" sz="1200" kern="1200" dirty="0" smtClean="0">
                <a:solidFill>
                  <a:schemeClr val="tx1"/>
                </a:solidFill>
                <a:effectLst/>
                <a:latin typeface="+mn-lt"/>
                <a:ea typeface="+mn-ea"/>
                <a:cs typeface="+mn-cs"/>
              </a:rPr>
              <a:t>” is gevuld).</a:t>
            </a:r>
          </a:p>
          <a:p>
            <a:endParaRPr lang="nl-NL" dirty="0"/>
          </a:p>
        </p:txBody>
      </p:sp>
      <p:sp>
        <p:nvSpPr>
          <p:cNvPr id="4" name="Tijdelijke aanduiding voor dianummer 3"/>
          <p:cNvSpPr>
            <a:spLocks noGrp="1"/>
          </p:cNvSpPr>
          <p:nvPr>
            <p:ph type="sldNum" sz="quarter" idx="10"/>
          </p:nvPr>
        </p:nvSpPr>
        <p:spPr/>
        <p:txBody>
          <a:bodyPr/>
          <a:lstStyle/>
          <a:p>
            <a:fld id="{5FA8EB5D-CF18-4BBF-BAD3-9052B1DF1EEE}" type="slidenum">
              <a:rPr lang="nl-NL" smtClean="0"/>
              <a:t>6</a:t>
            </a:fld>
            <a:endParaRPr lang="nl-NL"/>
          </a:p>
        </p:txBody>
      </p:sp>
    </p:spTree>
    <p:extLst>
      <p:ext uri="{BB962C8B-B14F-4D97-AF65-F5344CB8AC3E}">
        <p14:creationId xmlns:p14="http://schemas.microsoft.com/office/powerpoint/2010/main" val="3901158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Ga naar de bijbehorende VOG-aanvraag (via objectproperty “</a:t>
            </a:r>
            <a:r>
              <a:rPr lang="nl-NL" sz="1200" kern="1200" dirty="0" err="1" smtClean="0">
                <a:solidFill>
                  <a:schemeClr val="tx1"/>
                </a:solidFill>
                <a:effectLst/>
                <a:latin typeface="+mn-lt"/>
                <a:ea typeface="+mn-ea"/>
                <a:cs typeface="+mn-cs"/>
              </a:rPr>
              <a:t>BijbehorendeAanvraag</a:t>
            </a:r>
            <a:r>
              <a:rPr lang="nl-NL" sz="1200" kern="1200" dirty="0" smtClean="0">
                <a:solidFill>
                  <a:schemeClr val="tx1"/>
                </a:solidFill>
                <a:effectLst/>
                <a:latin typeface="+mn-lt"/>
                <a:ea typeface="+mn-ea"/>
                <a:cs typeface="+mn-cs"/>
              </a:rPr>
              <a:t>”).</a:t>
            </a:r>
          </a:p>
          <a:p>
            <a:endParaRPr lang="nl-NL" dirty="0"/>
          </a:p>
        </p:txBody>
      </p:sp>
      <p:sp>
        <p:nvSpPr>
          <p:cNvPr id="4" name="Tijdelijke aanduiding voor dianummer 3"/>
          <p:cNvSpPr>
            <a:spLocks noGrp="1"/>
          </p:cNvSpPr>
          <p:nvPr>
            <p:ph type="sldNum" sz="quarter" idx="10"/>
          </p:nvPr>
        </p:nvSpPr>
        <p:spPr/>
        <p:txBody>
          <a:bodyPr/>
          <a:lstStyle/>
          <a:p>
            <a:fld id="{5FA8EB5D-CF18-4BBF-BAD3-9052B1DF1EEE}" type="slidenum">
              <a:rPr lang="nl-NL" smtClean="0"/>
              <a:t>7</a:t>
            </a:fld>
            <a:endParaRPr lang="nl-NL"/>
          </a:p>
        </p:txBody>
      </p:sp>
    </p:spTree>
    <p:extLst>
      <p:ext uri="{BB962C8B-B14F-4D97-AF65-F5344CB8AC3E}">
        <p14:creationId xmlns:p14="http://schemas.microsoft.com/office/powerpoint/2010/main" val="2303715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Controleer of hier de juiste identiteitsgegeven staan ingevuld:</a:t>
            </a:r>
          </a:p>
          <a:p>
            <a:pPr lvl="1"/>
            <a:r>
              <a:rPr lang="nl-NL" sz="1200" kern="1200" dirty="0" err="1" smtClean="0">
                <a:solidFill>
                  <a:schemeClr val="tx1"/>
                </a:solidFill>
                <a:effectLst/>
                <a:latin typeface="+mn-lt"/>
                <a:ea typeface="+mn-ea"/>
                <a:cs typeface="+mn-cs"/>
              </a:rPr>
              <a:t>HeeftAanvraagIdentificatiemiddelSoort</a:t>
            </a:r>
            <a:r>
              <a:rPr lang="nl-NL" sz="1200" kern="1200" dirty="0" smtClean="0">
                <a:solidFill>
                  <a:schemeClr val="tx1"/>
                </a:solidFill>
                <a:effectLst/>
                <a:latin typeface="+mn-lt"/>
                <a:ea typeface="+mn-ea"/>
                <a:cs typeface="+mn-cs"/>
              </a:rPr>
              <a:t> = Paspoort</a:t>
            </a:r>
          </a:p>
          <a:p>
            <a:pPr lvl="1"/>
            <a:r>
              <a:rPr lang="nl-NL" sz="1200" kern="1200" dirty="0" err="1" smtClean="0">
                <a:solidFill>
                  <a:schemeClr val="tx1"/>
                </a:solidFill>
                <a:effectLst/>
                <a:latin typeface="+mn-lt"/>
                <a:ea typeface="+mn-ea"/>
                <a:cs typeface="+mn-cs"/>
              </a:rPr>
              <a:t>IdentificatieMiddelenNummer</a:t>
            </a:r>
            <a:r>
              <a:rPr lang="nl-NL" sz="1200" kern="1200" dirty="0" smtClean="0">
                <a:solidFill>
                  <a:schemeClr val="tx1"/>
                </a:solidFill>
                <a:effectLst/>
                <a:latin typeface="+mn-lt"/>
                <a:ea typeface="+mn-ea"/>
                <a:cs typeface="+mn-cs"/>
              </a:rPr>
              <a:t> = P453027177</a:t>
            </a:r>
          </a:p>
          <a:p>
            <a:endParaRPr lang="nl-NL" dirty="0"/>
          </a:p>
        </p:txBody>
      </p:sp>
      <p:sp>
        <p:nvSpPr>
          <p:cNvPr id="4" name="Tijdelijke aanduiding voor dianummer 3"/>
          <p:cNvSpPr>
            <a:spLocks noGrp="1"/>
          </p:cNvSpPr>
          <p:nvPr>
            <p:ph type="sldNum" sz="quarter" idx="10"/>
          </p:nvPr>
        </p:nvSpPr>
        <p:spPr/>
        <p:txBody>
          <a:bodyPr/>
          <a:lstStyle/>
          <a:p>
            <a:fld id="{5FA8EB5D-CF18-4BBF-BAD3-9052B1DF1EEE}" type="slidenum">
              <a:rPr lang="nl-NL" smtClean="0"/>
              <a:t>8</a:t>
            </a:fld>
            <a:endParaRPr lang="nl-NL"/>
          </a:p>
        </p:txBody>
      </p:sp>
    </p:spTree>
    <p:extLst>
      <p:ext uri="{BB962C8B-B14F-4D97-AF65-F5344CB8AC3E}">
        <p14:creationId xmlns:p14="http://schemas.microsoft.com/office/powerpoint/2010/main" val="2405273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Controleer na </a:t>
            </a:r>
            <a:r>
              <a:rPr lang="nl-NL" sz="1200" kern="1200" dirty="0" err="1" smtClean="0">
                <a:solidFill>
                  <a:schemeClr val="tx1"/>
                </a:solidFill>
                <a:effectLst/>
                <a:latin typeface="+mn-lt"/>
                <a:ea typeface="+mn-ea"/>
                <a:cs typeface="+mn-cs"/>
              </a:rPr>
              <a:t>reasoning</a:t>
            </a:r>
            <a:r>
              <a:rPr lang="nl-NL" sz="1200" kern="1200" dirty="0" smtClean="0">
                <a:solidFill>
                  <a:schemeClr val="tx1"/>
                </a:solidFill>
                <a:effectLst/>
                <a:latin typeface="+mn-lt"/>
                <a:ea typeface="+mn-ea"/>
                <a:cs typeface="+mn-cs"/>
              </a:rPr>
              <a:t> of de identiteit van de aanvrager is vastgesteld (objectproperty “Aanvrager” is gevuld).</a:t>
            </a:r>
          </a:p>
          <a:p>
            <a:endParaRPr lang="nl-NL" dirty="0"/>
          </a:p>
        </p:txBody>
      </p:sp>
      <p:sp>
        <p:nvSpPr>
          <p:cNvPr id="4" name="Tijdelijke aanduiding voor dianummer 3"/>
          <p:cNvSpPr>
            <a:spLocks noGrp="1"/>
          </p:cNvSpPr>
          <p:nvPr>
            <p:ph type="sldNum" sz="quarter" idx="10"/>
          </p:nvPr>
        </p:nvSpPr>
        <p:spPr/>
        <p:txBody>
          <a:bodyPr/>
          <a:lstStyle/>
          <a:p>
            <a:fld id="{5FA8EB5D-CF18-4BBF-BAD3-9052B1DF1EEE}" type="slidenum">
              <a:rPr lang="nl-NL" smtClean="0"/>
              <a:t>9</a:t>
            </a:fld>
            <a:endParaRPr lang="nl-NL"/>
          </a:p>
        </p:txBody>
      </p:sp>
    </p:spTree>
    <p:extLst>
      <p:ext uri="{BB962C8B-B14F-4D97-AF65-F5344CB8AC3E}">
        <p14:creationId xmlns:p14="http://schemas.microsoft.com/office/powerpoint/2010/main" val="3191542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Rege</a:t>
            </a:r>
            <a:r>
              <a:rPr lang="nl-NL" baseline="0" dirty="0" smtClean="0"/>
              <a:t>l voor aanvrager</a:t>
            </a:r>
            <a:endParaRPr lang="nl-NL" dirty="0"/>
          </a:p>
        </p:txBody>
      </p:sp>
      <p:sp>
        <p:nvSpPr>
          <p:cNvPr id="4" name="Tijdelijke aanduiding voor dianummer 3"/>
          <p:cNvSpPr>
            <a:spLocks noGrp="1"/>
          </p:cNvSpPr>
          <p:nvPr>
            <p:ph type="sldNum" sz="quarter" idx="10"/>
          </p:nvPr>
        </p:nvSpPr>
        <p:spPr/>
        <p:txBody>
          <a:bodyPr/>
          <a:lstStyle/>
          <a:p>
            <a:fld id="{5FA8EB5D-CF18-4BBF-BAD3-9052B1DF1EEE}" type="slidenum">
              <a:rPr lang="nl-NL" smtClean="0"/>
              <a:t>10</a:t>
            </a:fld>
            <a:endParaRPr lang="nl-NL"/>
          </a:p>
        </p:txBody>
      </p:sp>
    </p:spTree>
    <p:extLst>
      <p:ext uri="{BB962C8B-B14F-4D97-AF65-F5344CB8AC3E}">
        <p14:creationId xmlns:p14="http://schemas.microsoft.com/office/powerpoint/2010/main" val="3261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140060EB-BDAF-4669-85D8-B7806AD0A7FC}" type="datetimeFigureOut">
              <a:rPr lang="nl-NL" smtClean="0"/>
              <a:t>5-3-2013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291AB45-DC5C-461A-ABCC-27FD0129196D}" type="slidenum">
              <a:rPr lang="nl-NL" smtClean="0"/>
              <a:t>‹nr.›</a:t>
            </a:fld>
            <a:endParaRPr lang="nl-NL"/>
          </a:p>
        </p:txBody>
      </p:sp>
    </p:spTree>
    <p:extLst>
      <p:ext uri="{BB962C8B-B14F-4D97-AF65-F5344CB8AC3E}">
        <p14:creationId xmlns:p14="http://schemas.microsoft.com/office/powerpoint/2010/main" val="316973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40060EB-BDAF-4669-85D8-B7806AD0A7FC}" type="datetimeFigureOut">
              <a:rPr lang="nl-NL" smtClean="0"/>
              <a:t>5-3-2013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291AB45-DC5C-461A-ABCC-27FD0129196D}" type="slidenum">
              <a:rPr lang="nl-NL" smtClean="0"/>
              <a:t>‹nr.›</a:t>
            </a:fld>
            <a:endParaRPr lang="nl-NL"/>
          </a:p>
        </p:txBody>
      </p:sp>
    </p:spTree>
    <p:extLst>
      <p:ext uri="{BB962C8B-B14F-4D97-AF65-F5344CB8AC3E}">
        <p14:creationId xmlns:p14="http://schemas.microsoft.com/office/powerpoint/2010/main" val="212124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40060EB-BDAF-4669-85D8-B7806AD0A7FC}" type="datetimeFigureOut">
              <a:rPr lang="nl-NL" smtClean="0"/>
              <a:t>5-3-2013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291AB45-DC5C-461A-ABCC-27FD0129196D}" type="slidenum">
              <a:rPr lang="nl-NL" smtClean="0"/>
              <a:t>‹nr.›</a:t>
            </a:fld>
            <a:endParaRPr lang="nl-NL"/>
          </a:p>
        </p:txBody>
      </p:sp>
    </p:spTree>
    <p:extLst>
      <p:ext uri="{BB962C8B-B14F-4D97-AF65-F5344CB8AC3E}">
        <p14:creationId xmlns:p14="http://schemas.microsoft.com/office/powerpoint/2010/main" val="3674493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40060EB-BDAF-4669-85D8-B7806AD0A7FC}" type="datetimeFigureOut">
              <a:rPr lang="nl-NL" smtClean="0"/>
              <a:t>5-3-2013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291AB45-DC5C-461A-ABCC-27FD0129196D}" type="slidenum">
              <a:rPr lang="nl-NL" smtClean="0"/>
              <a:t>‹nr.›</a:t>
            </a:fld>
            <a:endParaRPr lang="nl-NL"/>
          </a:p>
        </p:txBody>
      </p:sp>
    </p:spTree>
    <p:extLst>
      <p:ext uri="{BB962C8B-B14F-4D97-AF65-F5344CB8AC3E}">
        <p14:creationId xmlns:p14="http://schemas.microsoft.com/office/powerpoint/2010/main" val="225896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40060EB-BDAF-4669-85D8-B7806AD0A7FC}" type="datetimeFigureOut">
              <a:rPr lang="nl-NL" smtClean="0"/>
              <a:t>5-3-2013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291AB45-DC5C-461A-ABCC-27FD0129196D}" type="slidenum">
              <a:rPr lang="nl-NL" smtClean="0"/>
              <a:t>‹nr.›</a:t>
            </a:fld>
            <a:endParaRPr lang="nl-NL"/>
          </a:p>
        </p:txBody>
      </p:sp>
    </p:spTree>
    <p:extLst>
      <p:ext uri="{BB962C8B-B14F-4D97-AF65-F5344CB8AC3E}">
        <p14:creationId xmlns:p14="http://schemas.microsoft.com/office/powerpoint/2010/main" val="3339256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40060EB-BDAF-4669-85D8-B7806AD0A7FC}" type="datetimeFigureOut">
              <a:rPr lang="nl-NL" smtClean="0"/>
              <a:t>5-3-2013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291AB45-DC5C-461A-ABCC-27FD0129196D}" type="slidenum">
              <a:rPr lang="nl-NL" smtClean="0"/>
              <a:t>‹nr.›</a:t>
            </a:fld>
            <a:endParaRPr lang="nl-NL"/>
          </a:p>
        </p:txBody>
      </p:sp>
    </p:spTree>
    <p:extLst>
      <p:ext uri="{BB962C8B-B14F-4D97-AF65-F5344CB8AC3E}">
        <p14:creationId xmlns:p14="http://schemas.microsoft.com/office/powerpoint/2010/main" val="31339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40060EB-BDAF-4669-85D8-B7806AD0A7FC}" type="datetimeFigureOut">
              <a:rPr lang="nl-NL" smtClean="0"/>
              <a:t>5-3-2013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291AB45-DC5C-461A-ABCC-27FD0129196D}" type="slidenum">
              <a:rPr lang="nl-NL" smtClean="0"/>
              <a:t>‹nr.›</a:t>
            </a:fld>
            <a:endParaRPr lang="nl-NL"/>
          </a:p>
        </p:txBody>
      </p:sp>
    </p:spTree>
    <p:extLst>
      <p:ext uri="{BB962C8B-B14F-4D97-AF65-F5344CB8AC3E}">
        <p14:creationId xmlns:p14="http://schemas.microsoft.com/office/powerpoint/2010/main" val="2545209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40060EB-BDAF-4669-85D8-B7806AD0A7FC}" type="datetimeFigureOut">
              <a:rPr lang="nl-NL" smtClean="0"/>
              <a:t>5-3-2013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291AB45-DC5C-461A-ABCC-27FD0129196D}" type="slidenum">
              <a:rPr lang="nl-NL" smtClean="0"/>
              <a:t>‹nr.›</a:t>
            </a:fld>
            <a:endParaRPr lang="nl-NL"/>
          </a:p>
        </p:txBody>
      </p:sp>
    </p:spTree>
    <p:extLst>
      <p:ext uri="{BB962C8B-B14F-4D97-AF65-F5344CB8AC3E}">
        <p14:creationId xmlns:p14="http://schemas.microsoft.com/office/powerpoint/2010/main" val="1929772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40060EB-BDAF-4669-85D8-B7806AD0A7FC}" type="datetimeFigureOut">
              <a:rPr lang="nl-NL" smtClean="0"/>
              <a:t>5-3-2013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291AB45-DC5C-461A-ABCC-27FD0129196D}" type="slidenum">
              <a:rPr lang="nl-NL" smtClean="0"/>
              <a:t>‹nr.›</a:t>
            </a:fld>
            <a:endParaRPr lang="nl-NL"/>
          </a:p>
        </p:txBody>
      </p:sp>
    </p:spTree>
    <p:extLst>
      <p:ext uri="{BB962C8B-B14F-4D97-AF65-F5344CB8AC3E}">
        <p14:creationId xmlns:p14="http://schemas.microsoft.com/office/powerpoint/2010/main" val="3414678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40060EB-BDAF-4669-85D8-B7806AD0A7FC}" type="datetimeFigureOut">
              <a:rPr lang="nl-NL" smtClean="0"/>
              <a:t>5-3-2013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291AB45-DC5C-461A-ABCC-27FD0129196D}" type="slidenum">
              <a:rPr lang="nl-NL" smtClean="0"/>
              <a:t>‹nr.›</a:t>
            </a:fld>
            <a:endParaRPr lang="nl-NL"/>
          </a:p>
        </p:txBody>
      </p:sp>
    </p:spTree>
    <p:extLst>
      <p:ext uri="{BB962C8B-B14F-4D97-AF65-F5344CB8AC3E}">
        <p14:creationId xmlns:p14="http://schemas.microsoft.com/office/powerpoint/2010/main" val="3649560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40060EB-BDAF-4669-85D8-B7806AD0A7FC}" type="datetimeFigureOut">
              <a:rPr lang="nl-NL" smtClean="0"/>
              <a:t>5-3-2013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291AB45-DC5C-461A-ABCC-27FD0129196D}" type="slidenum">
              <a:rPr lang="nl-NL" smtClean="0"/>
              <a:t>‹nr.›</a:t>
            </a:fld>
            <a:endParaRPr lang="nl-NL"/>
          </a:p>
        </p:txBody>
      </p:sp>
    </p:spTree>
    <p:extLst>
      <p:ext uri="{BB962C8B-B14F-4D97-AF65-F5344CB8AC3E}">
        <p14:creationId xmlns:p14="http://schemas.microsoft.com/office/powerpoint/2010/main" val="4188437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0060EB-BDAF-4669-85D8-B7806AD0A7FC}" type="datetimeFigureOut">
              <a:rPr lang="nl-NL" smtClean="0"/>
              <a:t>5-3-2013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91AB45-DC5C-461A-ABCC-27FD0129196D}" type="slidenum">
              <a:rPr lang="nl-NL" smtClean="0"/>
              <a:t>‹nr.›</a:t>
            </a:fld>
            <a:endParaRPr lang="nl-NL"/>
          </a:p>
        </p:txBody>
      </p:sp>
    </p:spTree>
    <p:extLst>
      <p:ext uri="{BB962C8B-B14F-4D97-AF65-F5344CB8AC3E}">
        <p14:creationId xmlns:p14="http://schemas.microsoft.com/office/powerpoint/2010/main" val="4208916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281177"/>
            <a:ext cx="8229600" cy="11430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nl-NL" dirty="0" smtClean="0"/>
              <a:t>Scenario 1 </a:t>
            </a:r>
            <a:r>
              <a:rPr lang="nl-NL" dirty="0"/>
              <a:t>GEMEENTE BALIE </a:t>
            </a:r>
            <a:r>
              <a:rPr lang="nl-NL" dirty="0" smtClean="0"/>
              <a:t/>
            </a:r>
            <a:br>
              <a:rPr lang="nl-NL" dirty="0" smtClean="0"/>
            </a:br>
            <a:r>
              <a:rPr lang="nl-NL" dirty="0" smtClean="0"/>
              <a:t>niet </a:t>
            </a:r>
            <a:r>
              <a:rPr lang="nl-NL" dirty="0"/>
              <a:t>woonachtig in plaats van aanvraag</a:t>
            </a:r>
          </a:p>
        </p:txBody>
      </p:sp>
    </p:spTree>
    <p:extLst>
      <p:ext uri="{BB962C8B-B14F-4D97-AF65-F5344CB8AC3E}">
        <p14:creationId xmlns:p14="http://schemas.microsoft.com/office/powerpoint/2010/main" val="167639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7884368" y="172328"/>
            <a:ext cx="1124988" cy="369332"/>
          </a:xfrm>
          <a:prstGeom prst="rect">
            <a:avLst/>
          </a:prstGeom>
        </p:spPr>
        <p:txBody>
          <a:bodyPr wrap="none">
            <a:spAutoFit/>
          </a:bodyPr>
          <a:lstStyle/>
          <a:p>
            <a:r>
              <a:rPr lang="nl-NL" b="1" dirty="0"/>
              <a:t>Stap </a:t>
            </a:r>
            <a:r>
              <a:rPr lang="nl-NL" b="1" dirty="0" smtClean="0"/>
              <a:t>4 - 4</a:t>
            </a:r>
            <a:r>
              <a:rPr lang="nl-NL" dirty="0" smtClean="0"/>
              <a:t> </a:t>
            </a:r>
            <a:endParaRPr lang="nl-NL"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637387"/>
            <a:ext cx="7753350" cy="819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5226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7884368" y="172328"/>
            <a:ext cx="1124988" cy="369332"/>
          </a:xfrm>
          <a:prstGeom prst="rect">
            <a:avLst/>
          </a:prstGeom>
        </p:spPr>
        <p:txBody>
          <a:bodyPr wrap="none">
            <a:spAutoFit/>
          </a:bodyPr>
          <a:lstStyle/>
          <a:p>
            <a:r>
              <a:rPr lang="nl-NL" b="1" dirty="0"/>
              <a:t>Stap </a:t>
            </a:r>
            <a:r>
              <a:rPr lang="nl-NL" b="1" dirty="0" smtClean="0"/>
              <a:t>4 - 5</a:t>
            </a:r>
            <a:r>
              <a:rPr lang="nl-NL" dirty="0" smtClean="0"/>
              <a:t> </a:t>
            </a:r>
            <a:endParaRPr lang="nl-NL"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3988" y="2271713"/>
            <a:ext cx="6296025" cy="231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6260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7884368" y="172328"/>
            <a:ext cx="1124988" cy="369332"/>
          </a:xfrm>
          <a:prstGeom prst="rect">
            <a:avLst/>
          </a:prstGeom>
        </p:spPr>
        <p:txBody>
          <a:bodyPr wrap="none">
            <a:spAutoFit/>
          </a:bodyPr>
          <a:lstStyle/>
          <a:p>
            <a:r>
              <a:rPr lang="nl-NL" b="1" dirty="0"/>
              <a:t>Stap </a:t>
            </a:r>
            <a:r>
              <a:rPr lang="nl-NL" b="1" dirty="0" smtClean="0"/>
              <a:t>4 - 6</a:t>
            </a:r>
            <a:r>
              <a:rPr lang="nl-NL" dirty="0" smtClean="0"/>
              <a:t> </a:t>
            </a:r>
            <a:endParaRPr lang="nl-NL" dirty="0"/>
          </a:p>
        </p:txBody>
      </p:sp>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088" y="2876550"/>
            <a:ext cx="7743825" cy="1104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4311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281177"/>
            <a:ext cx="8229600" cy="11430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nl-NL" dirty="0" smtClean="0"/>
              <a:t>Scenario 2 </a:t>
            </a:r>
            <a:r>
              <a:rPr lang="nl-NL" dirty="0"/>
              <a:t>GEMEENTE BALIE </a:t>
            </a:r>
            <a:r>
              <a:rPr lang="nl-NL" dirty="0" smtClean="0"/>
              <a:t/>
            </a:r>
            <a:br>
              <a:rPr lang="nl-NL" dirty="0" smtClean="0"/>
            </a:br>
            <a:r>
              <a:rPr lang="nl-NL" dirty="0"/>
              <a:t>automatische afgifte mogelijk</a:t>
            </a:r>
          </a:p>
        </p:txBody>
      </p:sp>
    </p:spTree>
    <p:extLst>
      <p:ext uri="{BB962C8B-B14F-4D97-AF65-F5344CB8AC3E}">
        <p14:creationId xmlns:p14="http://schemas.microsoft.com/office/powerpoint/2010/main" val="31591287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7884368" y="172328"/>
            <a:ext cx="1240404" cy="369332"/>
          </a:xfrm>
          <a:prstGeom prst="rect">
            <a:avLst/>
          </a:prstGeom>
        </p:spPr>
        <p:txBody>
          <a:bodyPr wrap="none">
            <a:spAutoFit/>
          </a:bodyPr>
          <a:lstStyle/>
          <a:p>
            <a:r>
              <a:rPr lang="nl-NL" b="1" dirty="0"/>
              <a:t>Stap </a:t>
            </a:r>
            <a:r>
              <a:rPr lang="nl-NL" b="1" dirty="0" smtClean="0"/>
              <a:t>1 en 2</a:t>
            </a:r>
            <a:endParaRPr lang="nl-NL" dirty="0"/>
          </a:p>
        </p:txBody>
      </p:sp>
      <p:pic>
        <p:nvPicPr>
          <p:cNvPr id="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95" y="555558"/>
            <a:ext cx="9061497" cy="5811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967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7884368" y="172328"/>
            <a:ext cx="1124988" cy="369332"/>
          </a:xfrm>
          <a:prstGeom prst="rect">
            <a:avLst/>
          </a:prstGeom>
        </p:spPr>
        <p:txBody>
          <a:bodyPr wrap="none">
            <a:spAutoFit/>
          </a:bodyPr>
          <a:lstStyle/>
          <a:p>
            <a:r>
              <a:rPr lang="nl-NL" b="1" dirty="0"/>
              <a:t>Stap </a:t>
            </a:r>
            <a:r>
              <a:rPr lang="nl-NL" b="1" dirty="0" smtClean="0"/>
              <a:t>3 - 1</a:t>
            </a:r>
            <a:r>
              <a:rPr lang="nl-NL" dirty="0" smtClean="0"/>
              <a:t> </a:t>
            </a:r>
            <a:endParaRPr lang="nl-NL" dirty="0"/>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29" y="541660"/>
            <a:ext cx="8949224" cy="5739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al 3"/>
          <p:cNvSpPr/>
          <p:nvPr/>
        </p:nvSpPr>
        <p:spPr>
          <a:xfrm>
            <a:off x="3563888" y="5589240"/>
            <a:ext cx="1440160" cy="360040"/>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304319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7884368" y="172328"/>
            <a:ext cx="1124988" cy="369332"/>
          </a:xfrm>
          <a:prstGeom prst="rect">
            <a:avLst/>
          </a:prstGeom>
        </p:spPr>
        <p:txBody>
          <a:bodyPr wrap="none">
            <a:spAutoFit/>
          </a:bodyPr>
          <a:lstStyle/>
          <a:p>
            <a:r>
              <a:rPr lang="nl-NL" b="1" dirty="0"/>
              <a:t>Stap </a:t>
            </a:r>
            <a:r>
              <a:rPr lang="nl-NL" b="1" dirty="0" smtClean="0"/>
              <a:t>3 - 2</a:t>
            </a:r>
            <a:r>
              <a:rPr lang="nl-NL" dirty="0" smtClean="0"/>
              <a:t> </a:t>
            </a:r>
            <a:endParaRPr lang="nl-NL" dirty="0"/>
          </a:p>
        </p:txBody>
      </p:sp>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898" y="1484784"/>
            <a:ext cx="8630204" cy="3619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1225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7884368" y="172328"/>
            <a:ext cx="1124988" cy="369332"/>
          </a:xfrm>
          <a:prstGeom prst="rect">
            <a:avLst/>
          </a:prstGeom>
        </p:spPr>
        <p:txBody>
          <a:bodyPr wrap="none">
            <a:spAutoFit/>
          </a:bodyPr>
          <a:lstStyle/>
          <a:p>
            <a:r>
              <a:rPr lang="nl-NL" b="1" dirty="0"/>
              <a:t>Stap </a:t>
            </a:r>
            <a:r>
              <a:rPr lang="nl-NL" b="1" dirty="0" smtClean="0"/>
              <a:t>3 - 3</a:t>
            </a:r>
            <a:r>
              <a:rPr lang="nl-NL" dirty="0" smtClean="0"/>
              <a:t> </a:t>
            </a:r>
            <a:endParaRPr lang="nl-NL" dirty="0"/>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2175" y="2019300"/>
            <a:ext cx="4819650"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63898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7884368" y="172328"/>
            <a:ext cx="1124988" cy="369332"/>
          </a:xfrm>
          <a:prstGeom prst="rect">
            <a:avLst/>
          </a:prstGeom>
        </p:spPr>
        <p:txBody>
          <a:bodyPr wrap="none">
            <a:spAutoFit/>
          </a:bodyPr>
          <a:lstStyle/>
          <a:p>
            <a:r>
              <a:rPr lang="nl-NL" b="1" dirty="0"/>
              <a:t>Stap </a:t>
            </a:r>
            <a:r>
              <a:rPr lang="nl-NL" b="1" dirty="0" smtClean="0"/>
              <a:t>4 - 1</a:t>
            </a:r>
            <a:r>
              <a:rPr lang="nl-NL" dirty="0" smtClean="0"/>
              <a:t> </a:t>
            </a:r>
            <a:endParaRPr lang="nl-NL" dirty="0"/>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2175" y="1995488"/>
            <a:ext cx="4819650" cy="2867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3838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7884368" y="172328"/>
            <a:ext cx="1124988" cy="369332"/>
          </a:xfrm>
          <a:prstGeom prst="rect">
            <a:avLst/>
          </a:prstGeom>
        </p:spPr>
        <p:txBody>
          <a:bodyPr wrap="none">
            <a:spAutoFit/>
          </a:bodyPr>
          <a:lstStyle/>
          <a:p>
            <a:r>
              <a:rPr lang="nl-NL" b="1" dirty="0"/>
              <a:t>Stap </a:t>
            </a:r>
            <a:r>
              <a:rPr lang="nl-NL" b="1" dirty="0" smtClean="0"/>
              <a:t>4 - 2</a:t>
            </a:r>
            <a:r>
              <a:rPr lang="nl-NL" dirty="0" smtClean="0"/>
              <a:t> </a:t>
            </a:r>
            <a:endParaRPr lang="nl-NL"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792" y="1484784"/>
            <a:ext cx="8316416" cy="42246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3780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endParaRPr lang="nl-NL"/>
          </a:p>
        </p:txBody>
      </p:sp>
      <p:sp>
        <p:nvSpPr>
          <p:cNvPr id="8" name="Rechthoek 7"/>
          <p:cNvSpPr/>
          <p:nvPr/>
        </p:nvSpPr>
        <p:spPr>
          <a:xfrm>
            <a:off x="7812360" y="67936"/>
            <a:ext cx="1240404" cy="369332"/>
          </a:xfrm>
          <a:prstGeom prst="rect">
            <a:avLst/>
          </a:prstGeom>
        </p:spPr>
        <p:txBody>
          <a:bodyPr wrap="none">
            <a:spAutoFit/>
          </a:bodyPr>
          <a:lstStyle/>
          <a:p>
            <a:r>
              <a:rPr lang="nl-NL" b="1" dirty="0"/>
              <a:t>Stap </a:t>
            </a:r>
            <a:r>
              <a:rPr lang="nl-NL" b="1" dirty="0" smtClean="0"/>
              <a:t>1 en 2</a:t>
            </a:r>
            <a:endParaRPr lang="nl-NL"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836712"/>
            <a:ext cx="9061497" cy="5811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03961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7884368" y="172328"/>
            <a:ext cx="1124988" cy="369332"/>
          </a:xfrm>
          <a:prstGeom prst="rect">
            <a:avLst/>
          </a:prstGeom>
        </p:spPr>
        <p:txBody>
          <a:bodyPr wrap="none">
            <a:spAutoFit/>
          </a:bodyPr>
          <a:lstStyle/>
          <a:p>
            <a:r>
              <a:rPr lang="nl-NL" b="1" dirty="0"/>
              <a:t>Stap </a:t>
            </a:r>
            <a:r>
              <a:rPr lang="nl-NL" b="1" dirty="0" smtClean="0"/>
              <a:t>4 - 3</a:t>
            </a:r>
            <a:r>
              <a:rPr lang="nl-NL" dirty="0" smtClean="0"/>
              <a:t> </a:t>
            </a:r>
            <a:endParaRPr lang="nl-NL"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0225" y="1309688"/>
            <a:ext cx="5543550" cy="4238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0616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7884368" y="172328"/>
            <a:ext cx="1124988" cy="369332"/>
          </a:xfrm>
          <a:prstGeom prst="rect">
            <a:avLst/>
          </a:prstGeom>
        </p:spPr>
        <p:txBody>
          <a:bodyPr wrap="none">
            <a:spAutoFit/>
          </a:bodyPr>
          <a:lstStyle/>
          <a:p>
            <a:r>
              <a:rPr lang="nl-NL" b="1" dirty="0"/>
              <a:t>Stap </a:t>
            </a:r>
            <a:r>
              <a:rPr lang="nl-NL" b="1" dirty="0" smtClean="0"/>
              <a:t>6 - 1</a:t>
            </a:r>
            <a:r>
              <a:rPr lang="nl-NL" dirty="0" smtClean="0"/>
              <a:t> </a:t>
            </a:r>
            <a:endParaRPr lang="nl-NL" dirty="0"/>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800" y="1746202"/>
            <a:ext cx="8172400" cy="33655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8658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7884368" y="172328"/>
            <a:ext cx="1072088" cy="369332"/>
          </a:xfrm>
          <a:prstGeom prst="rect">
            <a:avLst/>
          </a:prstGeom>
        </p:spPr>
        <p:txBody>
          <a:bodyPr wrap="none">
            <a:spAutoFit/>
          </a:bodyPr>
          <a:lstStyle/>
          <a:p>
            <a:r>
              <a:rPr lang="nl-NL" b="1" dirty="0"/>
              <a:t>Stap </a:t>
            </a:r>
            <a:r>
              <a:rPr lang="nl-NL" b="1" dirty="0" smtClean="0"/>
              <a:t>6 - 2</a:t>
            </a:r>
            <a:endParaRPr lang="nl-NL" dirty="0"/>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850" y="2947988"/>
            <a:ext cx="6972300" cy="96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4274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7884368" y="172328"/>
            <a:ext cx="1124988" cy="369332"/>
          </a:xfrm>
          <a:prstGeom prst="rect">
            <a:avLst/>
          </a:prstGeom>
        </p:spPr>
        <p:txBody>
          <a:bodyPr wrap="none">
            <a:spAutoFit/>
          </a:bodyPr>
          <a:lstStyle/>
          <a:p>
            <a:r>
              <a:rPr lang="nl-NL" b="1" dirty="0"/>
              <a:t>Stap </a:t>
            </a:r>
            <a:r>
              <a:rPr lang="nl-NL" b="1" dirty="0" smtClean="0"/>
              <a:t>6 - 3</a:t>
            </a:r>
            <a:r>
              <a:rPr lang="nl-NL" dirty="0" smtClean="0"/>
              <a:t> </a:t>
            </a:r>
            <a:endParaRPr lang="nl-NL" dirty="0"/>
          </a:p>
        </p:txBody>
      </p:sp>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804" y="1982828"/>
            <a:ext cx="8100392" cy="33359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408258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7884368" y="172328"/>
            <a:ext cx="1124988" cy="369332"/>
          </a:xfrm>
          <a:prstGeom prst="rect">
            <a:avLst/>
          </a:prstGeom>
        </p:spPr>
        <p:txBody>
          <a:bodyPr wrap="none">
            <a:spAutoFit/>
          </a:bodyPr>
          <a:lstStyle/>
          <a:p>
            <a:r>
              <a:rPr lang="nl-NL" b="1" dirty="0"/>
              <a:t>Stap </a:t>
            </a:r>
            <a:r>
              <a:rPr lang="nl-NL" b="1" dirty="0" smtClean="0"/>
              <a:t>6 - 4</a:t>
            </a:r>
            <a:r>
              <a:rPr lang="nl-NL" dirty="0" smtClean="0"/>
              <a:t> </a:t>
            </a:r>
            <a:endParaRPr lang="nl-NL" dirty="0"/>
          </a:p>
        </p:txBody>
      </p:sp>
      <p:pic>
        <p:nvPicPr>
          <p:cNvPr id="184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9688" y="3100388"/>
            <a:ext cx="6524625"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77086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7884368" y="172328"/>
            <a:ext cx="1124988" cy="369332"/>
          </a:xfrm>
          <a:prstGeom prst="rect">
            <a:avLst/>
          </a:prstGeom>
        </p:spPr>
        <p:txBody>
          <a:bodyPr wrap="none">
            <a:spAutoFit/>
          </a:bodyPr>
          <a:lstStyle/>
          <a:p>
            <a:r>
              <a:rPr lang="nl-NL" b="1" dirty="0"/>
              <a:t>Stap </a:t>
            </a:r>
            <a:r>
              <a:rPr lang="nl-NL" b="1" dirty="0" smtClean="0"/>
              <a:t>7 - 1</a:t>
            </a:r>
            <a:r>
              <a:rPr lang="nl-NL" dirty="0" smtClean="0"/>
              <a:t> </a:t>
            </a:r>
            <a:endParaRPr lang="nl-NL" dirty="0"/>
          </a:p>
        </p:txBody>
      </p:sp>
      <p:pic>
        <p:nvPicPr>
          <p:cNvPr id="204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242" y="818592"/>
            <a:ext cx="8688713" cy="52208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1908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7884368" y="172328"/>
            <a:ext cx="1124988" cy="369332"/>
          </a:xfrm>
          <a:prstGeom prst="rect">
            <a:avLst/>
          </a:prstGeom>
        </p:spPr>
        <p:txBody>
          <a:bodyPr wrap="none">
            <a:spAutoFit/>
          </a:bodyPr>
          <a:lstStyle/>
          <a:p>
            <a:r>
              <a:rPr lang="nl-NL" b="1" dirty="0"/>
              <a:t>Stap </a:t>
            </a:r>
            <a:r>
              <a:rPr lang="nl-NL" b="1" dirty="0" smtClean="0"/>
              <a:t>7 - 2</a:t>
            </a:r>
            <a:r>
              <a:rPr lang="nl-NL" dirty="0" smtClean="0"/>
              <a:t> </a:t>
            </a:r>
            <a:endParaRPr lang="nl-NL" dirty="0"/>
          </a:p>
        </p:txBody>
      </p:sp>
      <p:pic>
        <p:nvPicPr>
          <p:cNvPr id="215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 y="2105025"/>
            <a:ext cx="8153400" cy="2647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7305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220" y="1869164"/>
            <a:ext cx="9053780" cy="31405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hthoek 1"/>
          <p:cNvSpPr/>
          <p:nvPr/>
        </p:nvSpPr>
        <p:spPr>
          <a:xfrm>
            <a:off x="7884368" y="172328"/>
            <a:ext cx="1124988" cy="369332"/>
          </a:xfrm>
          <a:prstGeom prst="rect">
            <a:avLst/>
          </a:prstGeom>
        </p:spPr>
        <p:txBody>
          <a:bodyPr wrap="none">
            <a:spAutoFit/>
          </a:bodyPr>
          <a:lstStyle/>
          <a:p>
            <a:r>
              <a:rPr lang="nl-NL" b="1" dirty="0"/>
              <a:t>Stap </a:t>
            </a:r>
            <a:r>
              <a:rPr lang="nl-NL" b="1" dirty="0" smtClean="0"/>
              <a:t>3 - 1</a:t>
            </a:r>
            <a:r>
              <a:rPr lang="nl-NL" dirty="0" smtClean="0"/>
              <a:t> </a:t>
            </a:r>
            <a:endParaRPr lang="nl-NL" dirty="0"/>
          </a:p>
        </p:txBody>
      </p:sp>
    </p:spTree>
    <p:extLst>
      <p:ext uri="{BB962C8B-B14F-4D97-AF65-F5344CB8AC3E}">
        <p14:creationId xmlns:p14="http://schemas.microsoft.com/office/powerpoint/2010/main" val="4102183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1915908"/>
            <a:ext cx="7036442" cy="29532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hthoek 2"/>
          <p:cNvSpPr/>
          <p:nvPr/>
        </p:nvSpPr>
        <p:spPr>
          <a:xfrm>
            <a:off x="7884368" y="172328"/>
            <a:ext cx="1124988" cy="369332"/>
          </a:xfrm>
          <a:prstGeom prst="rect">
            <a:avLst/>
          </a:prstGeom>
        </p:spPr>
        <p:txBody>
          <a:bodyPr wrap="none">
            <a:spAutoFit/>
          </a:bodyPr>
          <a:lstStyle/>
          <a:p>
            <a:r>
              <a:rPr lang="nl-NL" b="1" dirty="0"/>
              <a:t>Stap </a:t>
            </a:r>
            <a:r>
              <a:rPr lang="nl-NL" b="1" dirty="0" smtClean="0"/>
              <a:t>3 - 2</a:t>
            </a:r>
            <a:r>
              <a:rPr lang="nl-NL" dirty="0" smtClean="0"/>
              <a:t> </a:t>
            </a:r>
            <a:endParaRPr lang="nl-NL" dirty="0"/>
          </a:p>
        </p:txBody>
      </p:sp>
    </p:spTree>
    <p:extLst>
      <p:ext uri="{BB962C8B-B14F-4D97-AF65-F5344CB8AC3E}">
        <p14:creationId xmlns:p14="http://schemas.microsoft.com/office/powerpoint/2010/main" val="103270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613" y="1900238"/>
            <a:ext cx="6962775" cy="305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hthoek 3"/>
          <p:cNvSpPr/>
          <p:nvPr/>
        </p:nvSpPr>
        <p:spPr>
          <a:xfrm>
            <a:off x="7884368" y="172328"/>
            <a:ext cx="1124988" cy="369332"/>
          </a:xfrm>
          <a:prstGeom prst="rect">
            <a:avLst/>
          </a:prstGeom>
        </p:spPr>
        <p:txBody>
          <a:bodyPr wrap="none">
            <a:spAutoFit/>
          </a:bodyPr>
          <a:lstStyle/>
          <a:p>
            <a:r>
              <a:rPr lang="nl-NL" b="1" dirty="0"/>
              <a:t>Stap </a:t>
            </a:r>
            <a:r>
              <a:rPr lang="nl-NL" b="1" dirty="0" smtClean="0"/>
              <a:t>3 - 3</a:t>
            </a:r>
            <a:r>
              <a:rPr lang="nl-NL" dirty="0" smtClean="0"/>
              <a:t> </a:t>
            </a:r>
            <a:endParaRPr lang="nl-NL" dirty="0"/>
          </a:p>
        </p:txBody>
      </p:sp>
    </p:spTree>
    <p:extLst>
      <p:ext uri="{BB962C8B-B14F-4D97-AF65-F5344CB8AC3E}">
        <p14:creationId xmlns:p14="http://schemas.microsoft.com/office/powerpoint/2010/main" val="2637587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884368" y="172328"/>
            <a:ext cx="1124988" cy="369332"/>
          </a:xfrm>
          <a:prstGeom prst="rect">
            <a:avLst/>
          </a:prstGeom>
        </p:spPr>
        <p:txBody>
          <a:bodyPr wrap="none">
            <a:spAutoFit/>
          </a:bodyPr>
          <a:lstStyle/>
          <a:p>
            <a:r>
              <a:rPr lang="nl-NL" b="1" dirty="0"/>
              <a:t>Stap </a:t>
            </a:r>
            <a:r>
              <a:rPr lang="nl-NL" b="1" dirty="0" smtClean="0"/>
              <a:t>3 - 4</a:t>
            </a:r>
            <a:r>
              <a:rPr lang="nl-NL" dirty="0" smtClean="0"/>
              <a:t> </a:t>
            </a:r>
            <a:endParaRPr lang="nl-NL"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 y="3024188"/>
            <a:ext cx="76962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50303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7884368" y="172328"/>
            <a:ext cx="1124988" cy="369332"/>
          </a:xfrm>
          <a:prstGeom prst="rect">
            <a:avLst/>
          </a:prstGeom>
        </p:spPr>
        <p:txBody>
          <a:bodyPr wrap="none">
            <a:spAutoFit/>
          </a:bodyPr>
          <a:lstStyle/>
          <a:p>
            <a:r>
              <a:rPr lang="nl-NL" b="1" dirty="0"/>
              <a:t>Stap </a:t>
            </a:r>
            <a:r>
              <a:rPr lang="nl-NL" b="1" dirty="0" smtClean="0"/>
              <a:t>4 - 1</a:t>
            </a:r>
            <a:r>
              <a:rPr lang="nl-NL" dirty="0" smtClean="0"/>
              <a:t> </a:t>
            </a:r>
            <a:endParaRPr lang="nl-NL"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0613" y="1772816"/>
            <a:ext cx="6962775" cy="305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2289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645" y="1203114"/>
            <a:ext cx="8918710" cy="44517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hthoek 2"/>
          <p:cNvSpPr/>
          <p:nvPr/>
        </p:nvSpPr>
        <p:spPr>
          <a:xfrm>
            <a:off x="7884368" y="172328"/>
            <a:ext cx="1124988" cy="369332"/>
          </a:xfrm>
          <a:prstGeom prst="rect">
            <a:avLst/>
          </a:prstGeom>
        </p:spPr>
        <p:txBody>
          <a:bodyPr wrap="none">
            <a:spAutoFit/>
          </a:bodyPr>
          <a:lstStyle/>
          <a:p>
            <a:r>
              <a:rPr lang="nl-NL" b="1" dirty="0"/>
              <a:t>Stap </a:t>
            </a:r>
            <a:r>
              <a:rPr lang="nl-NL" b="1" dirty="0" smtClean="0"/>
              <a:t>4 - 2</a:t>
            </a:r>
            <a:r>
              <a:rPr lang="nl-NL" dirty="0" smtClean="0"/>
              <a:t> </a:t>
            </a:r>
            <a:endParaRPr lang="nl-NL" dirty="0"/>
          </a:p>
        </p:txBody>
      </p:sp>
    </p:spTree>
    <p:extLst>
      <p:ext uri="{BB962C8B-B14F-4D97-AF65-F5344CB8AC3E}">
        <p14:creationId xmlns:p14="http://schemas.microsoft.com/office/powerpoint/2010/main" val="1051148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7884368" y="172328"/>
            <a:ext cx="1124988" cy="369332"/>
          </a:xfrm>
          <a:prstGeom prst="rect">
            <a:avLst/>
          </a:prstGeom>
        </p:spPr>
        <p:txBody>
          <a:bodyPr wrap="none">
            <a:spAutoFit/>
          </a:bodyPr>
          <a:lstStyle/>
          <a:p>
            <a:r>
              <a:rPr lang="nl-NL" b="1" dirty="0"/>
              <a:t>Stap </a:t>
            </a:r>
            <a:r>
              <a:rPr lang="nl-NL" b="1" dirty="0" smtClean="0"/>
              <a:t>4 - 3</a:t>
            </a:r>
            <a:r>
              <a:rPr lang="nl-NL" dirty="0" smtClean="0"/>
              <a:t> </a:t>
            </a:r>
            <a:endParaRPr lang="nl-NL" dirty="0"/>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00" y="2181225"/>
            <a:ext cx="5410200" cy="2495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404184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TotalTime>
  <Words>600</Words>
  <Application>Microsoft Office PowerPoint</Application>
  <PresentationFormat>Diavoorstelling (4:3)</PresentationFormat>
  <Paragraphs>92</Paragraphs>
  <Slides>26</Slides>
  <Notes>21</Notes>
  <HiddenSlides>0</HiddenSlides>
  <MMClips>0</MMClips>
  <ScaleCrop>false</ScaleCrop>
  <HeadingPairs>
    <vt:vector size="4" baseType="variant">
      <vt:variant>
        <vt:lpstr>Thema</vt:lpstr>
      </vt:variant>
      <vt:variant>
        <vt:i4>1</vt:i4>
      </vt:variant>
      <vt:variant>
        <vt:lpstr>Diatitels</vt:lpstr>
      </vt:variant>
      <vt:variant>
        <vt:i4>26</vt:i4>
      </vt:variant>
    </vt:vector>
  </HeadingPairs>
  <TitlesOfParts>
    <vt:vector size="27" baseType="lpstr">
      <vt:lpstr>Kantoorthema</vt:lpstr>
      <vt:lpstr>Scenario 1 GEMEENTE BALIE  niet woonachtig in plaats van aanvraag</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Scenario 2 GEMEENTE BALIE  automatische afgifte mogelijk</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 Afstudeerbijeenkomst</dc:title>
  <dc:creator>Pim Bos</dc:creator>
  <cp:lastModifiedBy>Pim Bos</cp:lastModifiedBy>
  <cp:revision>52</cp:revision>
  <dcterms:created xsi:type="dcterms:W3CDTF">2012-02-02T18:39:22Z</dcterms:created>
  <dcterms:modified xsi:type="dcterms:W3CDTF">2013-03-05T18:45:21Z</dcterms:modified>
</cp:coreProperties>
</file>